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20"/>
  </p:notesMasterIdLst>
  <p:sldIdLst>
    <p:sldId id="256" r:id="rId3"/>
    <p:sldId id="259" r:id="rId4"/>
    <p:sldId id="266" r:id="rId5"/>
    <p:sldId id="265" r:id="rId6"/>
    <p:sldId id="263" r:id="rId7"/>
    <p:sldId id="267" r:id="rId8"/>
    <p:sldId id="268" r:id="rId9"/>
    <p:sldId id="264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</p:sldIdLst>
  <p:sldSz cx="9144000" cy="6858000" type="screen4x3"/>
  <p:notesSz cx="6858000" cy="9144000"/>
  <p:defaultTextStyle>
    <a:defPPr>
      <a:defRPr lang="fr-CA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38B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29" autoAdjust="0"/>
    <p:restoredTop sz="94574" autoAdjust="0"/>
  </p:normalViewPr>
  <p:slideViewPr>
    <p:cSldViewPr>
      <p:cViewPr varScale="1">
        <p:scale>
          <a:sx n="85" d="100"/>
          <a:sy n="85" d="100"/>
        </p:scale>
        <p:origin x="70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20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2015A1-41F3-44B9-BCB5-38F41196CC52}" type="datetimeFigureOut">
              <a:rPr lang="en-US" smtClean="0"/>
              <a:pPr/>
              <a:t>5/22/2020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AD8B12-4AE0-4B7D-802D-6D5A4CA050C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0344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r-C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1D1F3B-69FF-40BA-B23F-F3584C5D4D71}" type="datetime2">
              <a:rPr lang="en-US" smtClean="0"/>
              <a:pPr>
                <a:defRPr/>
              </a:pPr>
              <a:t>Friday, May 22, 2020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2D2352-23A7-43C4-8385-503620625A6B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  <p:transition advTm="25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2AD0FF-7CCD-4C8F-B2B9-3F47CD7AEB6E}" type="datetime2">
              <a:rPr lang="en-US" smtClean="0"/>
              <a:pPr>
                <a:defRPr/>
              </a:pPr>
              <a:t>Friday, May 22, 2020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8E2036-0414-4805-965E-E10AEF405DAD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  <p:transition advTm="25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65859A-60A8-49CE-9847-35B5DDD08314}" type="datetime2">
              <a:rPr lang="en-US" smtClean="0"/>
              <a:pPr>
                <a:defRPr/>
              </a:pPr>
              <a:t>Friday, May 22, 2020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A9C3DA-FAFE-49AD-A506-3EFCBD73C3C5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  <p:transition advTm="25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7FE9DE-154F-4697-8E90-1F6586B7B6D7}" type="datetime2">
              <a:rPr lang="en-US" smtClean="0"/>
              <a:pPr>
                <a:defRPr/>
              </a:pPr>
              <a:t>Friday, May 22, 2020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E65C63-0B50-4E42-8DE3-199FE49559C0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  <p:transition advTm="25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F883B7-C8C7-4022-B666-2BD632CCB469}" type="datetime2">
              <a:rPr lang="en-US" smtClean="0"/>
              <a:pPr>
                <a:defRPr/>
              </a:pPr>
              <a:t>Friday, May 22, 2020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BCA3DB-955C-4FA8-9765-D0BF9C22EE62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  <p:transition advTm="25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A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8FEFE6-2082-4C5C-BEA6-AC21615B2D81}" type="datetime2">
              <a:rPr lang="en-US" smtClean="0"/>
              <a:pPr>
                <a:defRPr/>
              </a:pPr>
              <a:t>Friday, May 22, 2020</a:t>
            </a:fld>
            <a:endParaRPr lang="fr-CA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0EE89C-D82A-468D-A043-5A72FBAEAEB2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  <p:transition advTm="25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A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E3DBAA-F964-47FF-A27D-F1815C3E1535}" type="datetime2">
              <a:rPr lang="en-US" smtClean="0"/>
              <a:pPr>
                <a:defRPr/>
              </a:pPr>
              <a:t>Friday, May 22, 2020</a:t>
            </a:fld>
            <a:endParaRPr lang="fr-CA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D28709-C459-4172-9DDD-30B39AA90991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  <p:transition advTm="25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A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551258-1474-4069-8F6B-82863B6B1BAB}" type="datetime2">
              <a:rPr lang="en-US" smtClean="0"/>
              <a:pPr>
                <a:defRPr/>
              </a:pPr>
              <a:t>Friday, May 22, 2020</a:t>
            </a:fld>
            <a:endParaRPr lang="fr-CA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A77CDD-F94F-410F-9830-EDE040396590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  <p:transition advTm="25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EC523B-5326-49A0-874B-BAB2F9F74C81}" type="datetime2">
              <a:rPr lang="en-US" smtClean="0"/>
              <a:pPr>
                <a:defRPr/>
              </a:pPr>
              <a:t>Friday, May 22, 2020</a:t>
            </a:fld>
            <a:endParaRPr lang="fr-CA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C77DFE-4A64-46F5-9DF9-CBC4565159F7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  <p:transition advTm="25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715FA9-B119-4CCE-A62A-7313462AEB62}" type="datetime2">
              <a:rPr lang="en-US" smtClean="0"/>
              <a:pPr>
                <a:defRPr/>
              </a:pPr>
              <a:t>Friday, May 22, 2020</a:t>
            </a:fld>
            <a:endParaRPr lang="fr-CA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F7F3AD-DDB1-4A3D-B019-224C908A9946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  <p:transition advTm="25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C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fr-CA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FFE015-0CD5-49FD-8FBF-B10CFEAE8C88}" type="datetime2">
              <a:rPr lang="en-US" smtClean="0"/>
              <a:pPr>
                <a:defRPr/>
              </a:pPr>
              <a:t>Friday, May 22, 2020</a:t>
            </a:fld>
            <a:endParaRPr lang="fr-CA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CB0319-583C-417B-BBA4-8E4C32E8B19C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Ovr>
    <a:masterClrMapping/>
  </p:clrMapOvr>
  <p:transition advTm="25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CA" smtClean="0"/>
              <a:t>Cliquez pour modifier le style du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CA" smtClean="0"/>
              <a:t>Cliquez pour modifier les styles du texte du masque</a:t>
            </a:r>
          </a:p>
          <a:p>
            <a:pPr lvl="1"/>
            <a:r>
              <a:rPr lang="fr-CA" smtClean="0"/>
              <a:t>Deuxième niveau</a:t>
            </a:r>
          </a:p>
          <a:p>
            <a:pPr lvl="2"/>
            <a:r>
              <a:rPr lang="fr-CA" smtClean="0"/>
              <a:t>Troisième niveau</a:t>
            </a:r>
          </a:p>
          <a:p>
            <a:pPr lvl="3"/>
            <a:r>
              <a:rPr lang="fr-CA" smtClean="0"/>
              <a:t>Quatrième niveau</a:t>
            </a:r>
          </a:p>
          <a:p>
            <a:pPr lvl="4"/>
            <a:r>
              <a:rPr lang="fr-CA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D00106E-FDC0-451C-89B7-C72806D71A99}" type="datetime2">
              <a:rPr lang="en-US" smtClean="0"/>
              <a:pPr>
                <a:defRPr/>
              </a:pPr>
              <a:t>Friday, May 22, 2020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1D07226-DBD7-45AF-B796-FFAC173572EA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Tm="25000"/>
  <p:hf hdr="0" ft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8F01E1-52A1-49D8-A6C5-09DC10A44EF8}" type="datetime2">
              <a:rPr lang="en-US" smtClean="0"/>
              <a:pPr>
                <a:defRPr/>
              </a:pPr>
              <a:t>Friday, May 22, 2020</a:t>
            </a:fld>
            <a:endParaRPr lang="fr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2D2352-23A7-43C4-8385-503620625A6B}" type="slidenum">
              <a:rPr lang="fr-CA" smtClean="0"/>
              <a:pPr>
                <a:defRPr/>
              </a:pPr>
              <a:t>1</a:t>
            </a:fld>
            <a:endParaRPr lang="fr-CA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72200" y="1219200"/>
            <a:ext cx="2584174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Rectangle 8"/>
          <p:cNvSpPr/>
          <p:nvPr/>
        </p:nvSpPr>
        <p:spPr>
          <a:xfrm>
            <a:off x="1676400" y="457200"/>
            <a:ext cx="56388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WEL COME</a:t>
            </a:r>
            <a:endParaRPr lang="en-US" sz="3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533400" y="1447800"/>
            <a:ext cx="4724400" cy="1295400"/>
          </a:xfrm>
        </p:spPr>
        <p:txBody>
          <a:bodyPr/>
          <a:lstStyle/>
          <a:p>
            <a:r>
              <a:rPr lang="en-US" b="1" dirty="0" smtClean="0"/>
              <a:t>LESSON PLANNING </a:t>
            </a:r>
            <a:endParaRPr lang="en-US" b="1" dirty="0"/>
          </a:p>
        </p:txBody>
      </p:sp>
    </p:spTree>
  </p:cSld>
  <p:clrMapOvr>
    <a:masterClrMapping/>
  </p:clrMapOvr>
  <p:transition advTm="2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6A12186-8586-45D1-92F3-312A0328B9B7}" type="datetime2">
              <a:rPr lang="en-US" smtClean="0"/>
              <a:pPr>
                <a:defRPr/>
              </a:pPr>
              <a:t>Friday, May 22, 2020</a:t>
            </a:fld>
            <a:endParaRPr lang="fr-C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E65C63-0B50-4E42-8DE3-199FE49559C0}" type="slidenum">
              <a:rPr lang="fr-CA" smtClean="0"/>
              <a:pPr>
                <a:defRPr/>
              </a:pPr>
              <a:t>10</a:t>
            </a:fld>
            <a:endParaRPr lang="fr-CA"/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" y="228600"/>
            <a:ext cx="1905000" cy="1145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0"/>
            <a:ext cx="67056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323702"/>
      </p:ext>
    </p:extLst>
  </p:cSld>
  <p:clrMapOvr>
    <a:masterClrMapping/>
  </p:clrMapOvr>
  <p:transition advTm="2500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595589D-44D8-4776-982F-EC06AAA3449D}" type="datetime2">
              <a:rPr lang="en-US" smtClean="0"/>
              <a:pPr>
                <a:defRPr/>
              </a:pPr>
              <a:t>Friday, May 22, 2020</a:t>
            </a:fld>
            <a:endParaRPr lang="fr-C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E65C63-0B50-4E42-8DE3-199FE49559C0}" type="slidenum">
              <a:rPr lang="fr-CA" smtClean="0"/>
              <a:pPr>
                <a:defRPr/>
              </a:pPr>
              <a:t>11</a:t>
            </a:fld>
            <a:endParaRPr lang="fr-CA"/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" y="228600"/>
            <a:ext cx="1905000" cy="1145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0"/>
            <a:ext cx="67056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560677"/>
      </p:ext>
    </p:extLst>
  </p:cSld>
  <p:clrMapOvr>
    <a:masterClrMapping/>
  </p:clrMapOvr>
  <p:transition advTm="2500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65D8AC7-6F68-4EAF-BC92-E7FD98CFDA46}" type="datetime2">
              <a:rPr lang="en-US" smtClean="0"/>
              <a:pPr>
                <a:defRPr/>
              </a:pPr>
              <a:t>Friday, May 22, 2020</a:t>
            </a:fld>
            <a:endParaRPr lang="fr-C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E65C63-0B50-4E42-8DE3-199FE49559C0}" type="slidenum">
              <a:rPr lang="fr-CA" smtClean="0"/>
              <a:pPr>
                <a:defRPr/>
              </a:pPr>
              <a:t>12</a:t>
            </a:fld>
            <a:endParaRPr lang="fr-CA"/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" y="228600"/>
            <a:ext cx="1905000" cy="1145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0"/>
            <a:ext cx="67056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943584"/>
      </p:ext>
    </p:extLst>
  </p:cSld>
  <p:clrMapOvr>
    <a:masterClrMapping/>
  </p:clrMapOvr>
  <p:transition advTm="2500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986614C-5A84-4750-A1D8-C05F222F2187}" type="datetime2">
              <a:rPr lang="en-US" smtClean="0"/>
              <a:pPr>
                <a:defRPr/>
              </a:pPr>
              <a:t>Friday, May 22, 2020</a:t>
            </a:fld>
            <a:endParaRPr lang="fr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E65C63-0B50-4E42-8DE3-199FE49559C0}" type="slidenum">
              <a:rPr lang="fr-CA" smtClean="0"/>
              <a:pPr>
                <a:defRPr/>
              </a:pPr>
              <a:t>13</a:t>
            </a:fld>
            <a:endParaRPr lang="fr-CA"/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" y="228600"/>
            <a:ext cx="1905000" cy="1145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0"/>
            <a:ext cx="67056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389697"/>
      </p:ext>
    </p:extLst>
  </p:cSld>
  <p:clrMapOvr>
    <a:masterClrMapping/>
  </p:clrMapOvr>
  <p:transition advTm="2500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927B82D-E682-4E75-8796-E7E8F0D10E24}" type="datetime2">
              <a:rPr lang="en-US" smtClean="0"/>
              <a:pPr>
                <a:defRPr/>
              </a:pPr>
              <a:t>Friday, May 22, 2020</a:t>
            </a:fld>
            <a:endParaRPr lang="fr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E65C63-0B50-4E42-8DE3-199FE49559C0}" type="slidenum">
              <a:rPr lang="fr-CA" smtClean="0"/>
              <a:pPr>
                <a:defRPr/>
              </a:pPr>
              <a:t>14</a:t>
            </a:fld>
            <a:endParaRPr lang="fr-CA"/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" y="228600"/>
            <a:ext cx="1905000" cy="1145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0"/>
            <a:ext cx="67056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95739"/>
      </p:ext>
    </p:extLst>
  </p:cSld>
  <p:clrMapOvr>
    <a:masterClrMapping/>
  </p:clrMapOvr>
  <p:transition advTm="2500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B4F12BC-E761-47E5-AA34-A3119224A7DB}" type="datetime2">
              <a:rPr lang="en-US" smtClean="0"/>
              <a:pPr>
                <a:defRPr/>
              </a:pPr>
              <a:t>Friday, May 22, 2020</a:t>
            </a:fld>
            <a:endParaRPr lang="fr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E65C63-0B50-4E42-8DE3-199FE49559C0}" type="slidenum">
              <a:rPr lang="fr-CA" smtClean="0"/>
              <a:pPr>
                <a:defRPr/>
              </a:pPr>
              <a:t>15</a:t>
            </a:fld>
            <a:endParaRPr lang="fr-CA"/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" y="228600"/>
            <a:ext cx="1905000" cy="1145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0"/>
            <a:ext cx="6781800" cy="693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252586"/>
      </p:ext>
    </p:extLst>
  </p:cSld>
  <p:clrMapOvr>
    <a:masterClrMapping/>
  </p:clrMapOvr>
  <p:transition advTm="2500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3CF56EC-1F1E-436E-8327-C3F3979678DD}" type="datetime2">
              <a:rPr lang="en-US" smtClean="0"/>
              <a:pPr>
                <a:defRPr/>
              </a:pPr>
              <a:t>Friday, May 22, 2020</a:t>
            </a:fld>
            <a:endParaRPr lang="fr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E65C63-0B50-4E42-8DE3-199FE49559C0}" type="slidenum">
              <a:rPr lang="fr-CA" smtClean="0"/>
              <a:pPr>
                <a:defRPr/>
              </a:pPr>
              <a:t>16</a:t>
            </a:fld>
            <a:endParaRPr lang="fr-CA"/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" y="228600"/>
            <a:ext cx="1905000" cy="1145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0"/>
            <a:ext cx="67056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556987"/>
      </p:ext>
    </p:extLst>
  </p:cSld>
  <p:clrMapOvr>
    <a:masterClrMapping/>
  </p:clrMapOvr>
  <p:transition advTm="2500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46B15CD-14D2-452D-B8D5-90CB26497AF1}" type="datetime2">
              <a:rPr lang="en-US" smtClean="0"/>
              <a:pPr>
                <a:defRPr/>
              </a:pPr>
              <a:t>Friday, May 22, 2020</a:t>
            </a:fld>
            <a:endParaRPr lang="fr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E65C63-0B50-4E42-8DE3-199FE49559C0}" type="slidenum">
              <a:rPr lang="fr-CA" smtClean="0"/>
              <a:pPr>
                <a:defRPr/>
              </a:pPr>
              <a:t>17</a:t>
            </a:fld>
            <a:endParaRPr lang="fr-CA"/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" y="228600"/>
            <a:ext cx="1905000" cy="1145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0"/>
            <a:ext cx="6781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659847"/>
      </p:ext>
    </p:extLst>
  </p:cSld>
  <p:clrMapOvr>
    <a:masterClrMapping/>
  </p:clrMapOvr>
  <p:transition advTm="25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" y="228600"/>
            <a:ext cx="1905000" cy="1145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2D4B54-1F42-4A70-ACEF-4D80CEDF3AA9}" type="datetime2">
              <a:rPr lang="en-US" smtClean="0"/>
              <a:pPr>
                <a:defRPr/>
              </a:pPr>
              <a:t>Friday, May 22, 2020</a:t>
            </a:fld>
            <a:endParaRPr lang="fr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E65C63-0B50-4E42-8DE3-199FE49559C0}" type="slidenum">
              <a:rPr lang="fr-CA" smtClean="0"/>
              <a:pPr>
                <a:defRPr/>
              </a:pPr>
              <a:t>2</a:t>
            </a:fld>
            <a:endParaRPr lang="fr-CA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0"/>
            <a:ext cx="6705600" cy="6858000"/>
          </a:xfrm>
          <a:prstGeom prst="rect">
            <a:avLst/>
          </a:prstGeom>
        </p:spPr>
      </p:pic>
    </p:spTree>
  </p:cSld>
  <p:clrMapOvr>
    <a:masterClrMapping/>
  </p:clrMapOvr>
  <p:transition advTm="25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63B5AC1-144D-4313-AE06-E88C37704490}" type="datetime2">
              <a:rPr lang="en-US" smtClean="0"/>
              <a:pPr>
                <a:defRPr/>
              </a:pPr>
              <a:t>Friday, May 22, 2020</a:t>
            </a:fld>
            <a:endParaRPr lang="fr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E65C63-0B50-4E42-8DE3-199FE49559C0}" type="slidenum">
              <a:rPr lang="fr-CA" smtClean="0"/>
              <a:pPr>
                <a:defRPr/>
              </a:pPr>
              <a:t>3</a:t>
            </a:fld>
            <a:endParaRPr lang="fr-CA"/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" y="228600"/>
            <a:ext cx="1905000" cy="1145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27878"/>
            <a:ext cx="6705600" cy="6830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060008"/>
      </p:ext>
    </p:extLst>
  </p:cSld>
  <p:clrMapOvr>
    <a:masterClrMapping/>
  </p:clrMapOvr>
  <p:transition advTm="25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8D817C4-D8A8-48C2-9179-7EE5FA1A0936}" type="datetime2">
              <a:rPr lang="en-US" smtClean="0"/>
              <a:pPr>
                <a:defRPr/>
              </a:pPr>
              <a:t>Friday, May 22, 2020</a:t>
            </a:fld>
            <a:endParaRPr lang="fr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E65C63-0B50-4E42-8DE3-199FE49559C0}" type="slidenum">
              <a:rPr lang="fr-CA" smtClean="0"/>
              <a:pPr>
                <a:defRPr/>
              </a:pPr>
              <a:t>4</a:t>
            </a:fld>
            <a:endParaRPr lang="fr-CA"/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" y="228600"/>
            <a:ext cx="1905000" cy="1145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0"/>
            <a:ext cx="67111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807458"/>
      </p:ext>
    </p:extLst>
  </p:cSld>
  <p:clrMapOvr>
    <a:masterClrMapping/>
  </p:clrMapOvr>
  <p:transition advTm="25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A5B3B15-6E0D-4172-8AD8-C6441DF1AF44}" type="datetime2">
              <a:rPr lang="en-US" smtClean="0"/>
              <a:pPr>
                <a:defRPr/>
              </a:pPr>
              <a:t>Friday, May 22, 2020</a:t>
            </a:fld>
            <a:endParaRPr lang="fr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E65C63-0B50-4E42-8DE3-199FE49559C0}" type="slidenum">
              <a:rPr lang="fr-CA" smtClean="0"/>
              <a:pPr>
                <a:defRPr/>
              </a:pPr>
              <a:t>5</a:t>
            </a:fld>
            <a:endParaRPr lang="fr-CA"/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" y="228600"/>
            <a:ext cx="1905000" cy="1145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26020"/>
            <a:ext cx="6705600" cy="6831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253198"/>
      </p:ext>
    </p:extLst>
  </p:cSld>
  <p:clrMapOvr>
    <a:masterClrMapping/>
  </p:clrMapOvr>
  <p:transition advTm="25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468916A-0FB0-4394-A132-ADA234AC7943}" type="datetime2">
              <a:rPr lang="en-US" smtClean="0"/>
              <a:pPr>
                <a:defRPr/>
              </a:pPr>
              <a:t>Friday, May 22, 2020</a:t>
            </a:fld>
            <a:endParaRPr lang="fr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E65C63-0B50-4E42-8DE3-199FE49559C0}" type="slidenum">
              <a:rPr lang="fr-CA" smtClean="0"/>
              <a:pPr>
                <a:defRPr/>
              </a:pPr>
              <a:t>6</a:t>
            </a:fld>
            <a:endParaRPr lang="fr-CA"/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" y="228600"/>
            <a:ext cx="1905000" cy="1145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0"/>
            <a:ext cx="67056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808528"/>
      </p:ext>
    </p:extLst>
  </p:cSld>
  <p:clrMapOvr>
    <a:masterClrMapping/>
  </p:clrMapOvr>
  <p:transition advTm="2500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5B75E5B-C87B-4E87-AE82-D175081EE5C5}" type="datetime2">
              <a:rPr lang="en-US" smtClean="0"/>
              <a:pPr>
                <a:defRPr/>
              </a:pPr>
              <a:t>Friday, May 22, 2020</a:t>
            </a:fld>
            <a:endParaRPr lang="fr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E65C63-0B50-4E42-8DE3-199FE49559C0}" type="slidenum">
              <a:rPr lang="fr-CA" smtClean="0"/>
              <a:pPr>
                <a:defRPr/>
              </a:pPr>
              <a:t>7</a:t>
            </a:fld>
            <a:endParaRPr lang="fr-CA"/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" y="228600"/>
            <a:ext cx="1905000" cy="1145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0"/>
            <a:ext cx="6781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278690"/>
      </p:ext>
    </p:extLst>
  </p:cSld>
  <p:clrMapOvr>
    <a:masterClrMapping/>
  </p:clrMapOvr>
  <p:transition advTm="2500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3515383-5CE0-4F33-BC54-EB33E9D18D32}" type="datetime2">
              <a:rPr lang="en-US" smtClean="0"/>
              <a:pPr>
                <a:defRPr/>
              </a:pPr>
              <a:t>Friday, May 22, 2020</a:t>
            </a:fld>
            <a:endParaRPr lang="fr-C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E65C63-0B50-4E42-8DE3-199FE49559C0}" type="slidenum">
              <a:rPr lang="fr-CA" smtClean="0"/>
              <a:pPr>
                <a:defRPr/>
              </a:pPr>
              <a:t>8</a:t>
            </a:fld>
            <a:endParaRPr lang="fr-CA"/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" y="228600"/>
            <a:ext cx="1905000" cy="1145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0"/>
            <a:ext cx="6781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84694"/>
      </p:ext>
    </p:extLst>
  </p:cSld>
  <p:clrMapOvr>
    <a:masterClrMapping/>
  </p:clrMapOvr>
  <p:transition advTm="2500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5395B76-16D3-49D6-9F6D-E7A848A8D773}" type="datetime2">
              <a:rPr lang="en-US" smtClean="0"/>
              <a:pPr>
                <a:defRPr/>
              </a:pPr>
              <a:t>Friday, May 22, 2020</a:t>
            </a:fld>
            <a:endParaRPr lang="fr-C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E65C63-0B50-4E42-8DE3-199FE49559C0}" type="slidenum">
              <a:rPr lang="fr-CA" smtClean="0"/>
              <a:pPr>
                <a:defRPr/>
              </a:pPr>
              <a:t>9</a:t>
            </a:fld>
            <a:endParaRPr lang="fr-CA"/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" y="228600"/>
            <a:ext cx="1905000" cy="1145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0"/>
            <a:ext cx="67056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659006"/>
      </p:ext>
    </p:extLst>
  </p:cSld>
  <p:clrMapOvr>
    <a:masterClrMapping/>
  </p:clrMapOvr>
  <p:transition advTm="2500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W_BackToSchoo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0E2D83CF-5D26-43C6-9FF9-C09B79DBC5F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720</TotalTime>
  <Words>38</Words>
  <Application>Microsoft Office PowerPoint</Application>
  <PresentationFormat>On-screen Show (4:3)</PresentationFormat>
  <Paragraphs>36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TW_BackToSchool</vt:lpstr>
      <vt:lpstr>LESSON PLANNING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 NAME</dc:title>
  <dc:creator>Azhar M Hussain</dc:creator>
  <cp:lastModifiedBy>ALIA</cp:lastModifiedBy>
  <cp:revision>110</cp:revision>
  <dcterms:created xsi:type="dcterms:W3CDTF">2012-04-22T05:09:55Z</dcterms:created>
  <dcterms:modified xsi:type="dcterms:W3CDTF">2020-05-22T18:34:07Z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TC103814929990</vt:lpwstr>
  </property>
</Properties>
</file>