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type="screen4x3" cy="6858000" cx="9144000"/>
  <p:notesSz cx="6858000" cy="9144000"/>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clrMru>
    <a:srgbClr val="D2D23A"/>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p="http://schemas.openxmlformats.org/presentationml/2006/main" xmlns:r="http://schemas.openxmlformats.org/officeDocument/2006/relationships" xmlns:a="http://schemas.openxmlformats.org/drawing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tableStyles" Target="tableStyles.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p:bgPr>
    </p:bg>
    <p:spTree>
      <p:nvGrpSpPr>
        <p:cNvPr id="95" name=""/>
        <p:cNvGrpSpPr/>
        <p:nvPr/>
      </p:nvGrpSpPr>
      <p:grpSpPr>
        <a:xfrm>
          <a:off x="0" y="0"/>
          <a:ext cx="0" cy="0"/>
          <a:chOff x="0" y="0"/>
          <a:chExt cx="0" cy="0"/>
        </a:xfrm>
      </p:grpSpPr>
      <p:sp>
        <p:nvSpPr>
          <p:cNvPr id="1048823"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824"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825"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826"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827"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828"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84" name=""/>
        <p:cNvGrpSpPr/>
        <p:nvPr/>
      </p:nvGrpSpPr>
      <p:grpSpPr>
        <a:xfrm>
          <a:off x="0" y="0"/>
          <a:ext cx="0" cy="0"/>
          <a:chOff x="0" y="0"/>
          <a:chExt cx="0" cy="0"/>
        </a:xfrm>
      </p:grpSpPr>
      <p:sp>
        <p:nvSpPr>
          <p:cNvPr id="1048768" name="Title 1"/>
          <p:cNvSpPr>
            <a:spLocks noGrp="1"/>
          </p:cNvSpPr>
          <p:nvPr>
            <p:ph type="ctrTitle"/>
          </p:nvPr>
        </p:nvSpPr>
        <p:spPr>
          <a:xfrm>
            <a:off x="685800" y="2130425"/>
            <a:ext cx="7772400" cy="1470025"/>
          </a:xfrm>
        </p:spPr>
        <p:txBody>
          <a:bodyPr/>
          <a:p>
            <a:r>
              <a:rPr lang="en-US" smtClean="0"/>
              <a:t>Click to edit Master title style</a:t>
            </a:r>
            <a:endParaRPr lang="en-US"/>
          </a:p>
        </p:txBody>
      </p:sp>
      <p:sp>
        <p:nvSpPr>
          <p:cNvPr id="1048769" name="Subtitle 2"/>
          <p:cNvSpPr>
            <a:spLocks noGrp="1"/>
          </p:cNvSpPr>
          <p:nvPr>
            <p:ph type="subTitle" idx="1"/>
          </p:nvPr>
        </p:nvSpPr>
        <p:spPr>
          <a:xfrm>
            <a:off x="1371600" y="3886200"/>
            <a:ext cx="6400800" cy="1752600"/>
          </a:xfrm>
        </p:spPr>
        <p:txBody>
          <a:bodyPr/>
          <a:lstStyle>
            <a:lvl1pPr algn="ctr" indent="0" marL="0">
              <a:buNone/>
              <a:defRPr>
                <a:solidFill>
                  <a:schemeClr val="tx1">
                    <a:tint val="75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n-US" smtClean="0"/>
              <a:t>Click to edit Master subtitle style</a:t>
            </a:r>
            <a:endParaRPr lang="en-US"/>
          </a:p>
        </p:txBody>
      </p:sp>
      <p:sp>
        <p:nvSpPr>
          <p:cNvPr id="1048770" name="Date Placeholder 3"/>
          <p:cNvSpPr>
            <a:spLocks noGrp="1"/>
          </p:cNvSpPr>
          <p:nvPr>
            <p:ph type="dt" sz="half" idx="10"/>
          </p:nvPr>
        </p:nvSpPr>
        <p:spPr/>
        <p:txBody>
          <a:bodyPr/>
          <a:p>
            <a:fld id="{C3EC82EF-9EFB-47E8-9EFA-C5B301C8383A}" type="datetimeFigureOut">
              <a:rPr lang="en-US" smtClean="0"/>
              <a:t>4/12/2020</a:t>
            </a:fld>
            <a:endParaRPr lang="en-US"/>
          </a:p>
        </p:txBody>
      </p:sp>
      <p:sp>
        <p:nvSpPr>
          <p:cNvPr id="1048771" name="Footer Placeholder 4"/>
          <p:cNvSpPr>
            <a:spLocks noGrp="1"/>
          </p:cNvSpPr>
          <p:nvPr>
            <p:ph type="ftr" sz="quarter" idx="11"/>
          </p:nvPr>
        </p:nvSpPr>
        <p:spPr/>
        <p:txBody>
          <a:bodyPr/>
          <a:p>
            <a:endParaRPr lang="en-US"/>
          </a:p>
        </p:txBody>
      </p:sp>
      <p:sp>
        <p:nvSpPr>
          <p:cNvPr id="1048772" name="Slide Number Placeholder 5"/>
          <p:cNvSpPr>
            <a:spLocks noGrp="1"/>
          </p:cNvSpPr>
          <p:nvPr>
            <p:ph type="sldNum" sz="quarter" idx="12"/>
          </p:nvPr>
        </p:nvSpPr>
        <p:spPr/>
        <p:txBody>
          <a:bodyPr/>
          <a:p>
            <a:fld id="{0139E848-656A-4F12-B535-667C066BC54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89" name=""/>
        <p:cNvGrpSpPr/>
        <p:nvPr/>
      </p:nvGrpSpPr>
      <p:grpSpPr>
        <a:xfrm>
          <a:off x="0" y="0"/>
          <a:ext cx="0" cy="0"/>
          <a:chOff x="0" y="0"/>
          <a:chExt cx="0" cy="0"/>
        </a:xfrm>
      </p:grpSpPr>
      <p:sp>
        <p:nvSpPr>
          <p:cNvPr id="1048793" name="Title 1"/>
          <p:cNvSpPr>
            <a:spLocks noGrp="1"/>
          </p:cNvSpPr>
          <p:nvPr>
            <p:ph type="title"/>
          </p:nvPr>
        </p:nvSpPr>
        <p:spPr/>
        <p:txBody>
          <a:bodyPr/>
          <a:p>
            <a:r>
              <a:rPr lang="en-US" smtClean="0"/>
              <a:t>Click to edit Master title style</a:t>
            </a:r>
            <a:endParaRPr lang="en-US"/>
          </a:p>
        </p:txBody>
      </p:sp>
      <p:sp>
        <p:nvSpPr>
          <p:cNvPr id="1048794" name="Vertical Text Placeholder 2"/>
          <p:cNvSpPr>
            <a:spLocks noGrp="1"/>
          </p:cNvSpPr>
          <p:nvPr>
            <p:ph type="body" orient="vert" idx="1"/>
          </p:nvPr>
        </p:nvSpPr>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95" name="Date Placeholder 3"/>
          <p:cNvSpPr>
            <a:spLocks noGrp="1"/>
          </p:cNvSpPr>
          <p:nvPr>
            <p:ph type="dt" sz="half" idx="10"/>
          </p:nvPr>
        </p:nvSpPr>
        <p:spPr/>
        <p:txBody>
          <a:bodyPr/>
          <a:p>
            <a:fld id="{C3EC82EF-9EFB-47E8-9EFA-C5B301C8383A}" type="datetimeFigureOut">
              <a:rPr lang="en-US" smtClean="0"/>
              <a:t>4/12/2020</a:t>
            </a:fld>
            <a:endParaRPr lang="en-US"/>
          </a:p>
        </p:txBody>
      </p:sp>
      <p:sp>
        <p:nvSpPr>
          <p:cNvPr id="1048796" name="Footer Placeholder 4"/>
          <p:cNvSpPr>
            <a:spLocks noGrp="1"/>
          </p:cNvSpPr>
          <p:nvPr>
            <p:ph type="ftr" sz="quarter" idx="11"/>
          </p:nvPr>
        </p:nvSpPr>
        <p:spPr/>
        <p:txBody>
          <a:bodyPr/>
          <a:p>
            <a:endParaRPr lang="en-US"/>
          </a:p>
        </p:txBody>
      </p:sp>
      <p:sp>
        <p:nvSpPr>
          <p:cNvPr id="1048797" name="Slide Number Placeholder 5"/>
          <p:cNvSpPr>
            <a:spLocks noGrp="1"/>
          </p:cNvSpPr>
          <p:nvPr>
            <p:ph type="sldNum" sz="quarter" idx="12"/>
          </p:nvPr>
        </p:nvSpPr>
        <p:spPr/>
        <p:txBody>
          <a:bodyPr/>
          <a:p>
            <a:fld id="{0139E848-656A-4F12-B535-667C066BC54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86" name=""/>
        <p:cNvGrpSpPr/>
        <p:nvPr/>
      </p:nvGrpSpPr>
      <p:grpSpPr>
        <a:xfrm>
          <a:off x="0" y="0"/>
          <a:ext cx="0" cy="0"/>
          <a:chOff x="0" y="0"/>
          <a:chExt cx="0" cy="0"/>
        </a:xfrm>
      </p:grpSpPr>
      <p:sp>
        <p:nvSpPr>
          <p:cNvPr id="1048777" name="Vertical Title 1"/>
          <p:cNvSpPr>
            <a:spLocks noGrp="1"/>
          </p:cNvSpPr>
          <p:nvPr>
            <p:ph type="title" orient="vert"/>
          </p:nvPr>
        </p:nvSpPr>
        <p:spPr>
          <a:xfrm>
            <a:off x="6629400" y="274638"/>
            <a:ext cx="2057400" cy="5851525"/>
          </a:xfrm>
        </p:spPr>
        <p:txBody>
          <a:bodyPr vert="eaVert"/>
          <a:p>
            <a:r>
              <a:rPr lang="en-US" smtClean="0"/>
              <a:t>Click to edit Master title style</a:t>
            </a:r>
            <a:endParaRPr lang="en-US"/>
          </a:p>
        </p:txBody>
      </p:sp>
      <p:sp>
        <p:nvSpPr>
          <p:cNvPr id="1048778" name="Vertical Text Placeholder 2"/>
          <p:cNvSpPr>
            <a:spLocks noGrp="1"/>
          </p:cNvSpPr>
          <p:nvPr>
            <p:ph type="body" orient="vert" idx="1"/>
          </p:nvPr>
        </p:nvSpPr>
        <p:spPr>
          <a:xfrm>
            <a:off x="457200" y="274638"/>
            <a:ext cx="6019800" cy="5851525"/>
          </a:xfrm>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79" name="Date Placeholder 3"/>
          <p:cNvSpPr>
            <a:spLocks noGrp="1"/>
          </p:cNvSpPr>
          <p:nvPr>
            <p:ph type="dt" sz="half" idx="10"/>
          </p:nvPr>
        </p:nvSpPr>
        <p:spPr/>
        <p:txBody>
          <a:bodyPr/>
          <a:p>
            <a:fld id="{C3EC82EF-9EFB-47E8-9EFA-C5B301C8383A}" type="datetimeFigureOut">
              <a:rPr lang="en-US" smtClean="0"/>
              <a:t>4/12/2020</a:t>
            </a:fld>
            <a:endParaRPr lang="en-US"/>
          </a:p>
        </p:txBody>
      </p:sp>
      <p:sp>
        <p:nvSpPr>
          <p:cNvPr id="1048780" name="Footer Placeholder 4"/>
          <p:cNvSpPr>
            <a:spLocks noGrp="1"/>
          </p:cNvSpPr>
          <p:nvPr>
            <p:ph type="ftr" sz="quarter" idx="11"/>
          </p:nvPr>
        </p:nvSpPr>
        <p:spPr/>
        <p:txBody>
          <a:bodyPr/>
          <a:p>
            <a:endParaRPr lang="en-US"/>
          </a:p>
        </p:txBody>
      </p:sp>
      <p:sp>
        <p:nvSpPr>
          <p:cNvPr id="1048781" name="Slide Number Placeholder 5"/>
          <p:cNvSpPr>
            <a:spLocks noGrp="1"/>
          </p:cNvSpPr>
          <p:nvPr>
            <p:ph type="sldNum" sz="quarter" idx="12"/>
          </p:nvPr>
        </p:nvSpPr>
        <p:spPr/>
        <p:txBody>
          <a:bodyPr/>
          <a:p>
            <a:fld id="{0139E848-656A-4F12-B535-667C066BC54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87" name=""/>
        <p:cNvGrpSpPr/>
        <p:nvPr/>
      </p:nvGrpSpPr>
      <p:grpSpPr>
        <a:xfrm>
          <a:off x="0" y="0"/>
          <a:ext cx="0" cy="0"/>
          <a:chOff x="0" y="0"/>
          <a:chExt cx="0" cy="0"/>
        </a:xfrm>
      </p:grpSpPr>
      <p:sp>
        <p:nvSpPr>
          <p:cNvPr id="1048782" name="Title 1"/>
          <p:cNvSpPr>
            <a:spLocks noGrp="1"/>
          </p:cNvSpPr>
          <p:nvPr>
            <p:ph type="title"/>
          </p:nvPr>
        </p:nvSpPr>
        <p:spPr/>
        <p:txBody>
          <a:bodyPr/>
          <a:p>
            <a:r>
              <a:rPr lang="en-US" smtClean="0"/>
              <a:t>Click to edit Master title style</a:t>
            </a:r>
            <a:endParaRPr lang="en-US"/>
          </a:p>
        </p:txBody>
      </p:sp>
      <p:sp>
        <p:nvSpPr>
          <p:cNvPr id="1048783" name="Content Placeholder 2"/>
          <p:cNvSpPr>
            <a:spLocks noGrp="1"/>
          </p:cNvSpPr>
          <p:nvPr>
            <p:ph idx="1"/>
          </p:nvPr>
        </p:nvSpPr>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84" name="Date Placeholder 3"/>
          <p:cNvSpPr>
            <a:spLocks noGrp="1"/>
          </p:cNvSpPr>
          <p:nvPr>
            <p:ph type="dt" sz="half" idx="10"/>
          </p:nvPr>
        </p:nvSpPr>
        <p:spPr/>
        <p:txBody>
          <a:bodyPr/>
          <a:p>
            <a:fld id="{C3EC82EF-9EFB-47E8-9EFA-C5B301C8383A}" type="datetimeFigureOut">
              <a:rPr lang="en-US" smtClean="0"/>
              <a:t>4/12/2020</a:t>
            </a:fld>
            <a:endParaRPr lang="en-US"/>
          </a:p>
        </p:txBody>
      </p:sp>
      <p:sp>
        <p:nvSpPr>
          <p:cNvPr id="1048785" name="Footer Placeholder 4"/>
          <p:cNvSpPr>
            <a:spLocks noGrp="1"/>
          </p:cNvSpPr>
          <p:nvPr>
            <p:ph type="ftr" sz="quarter" idx="11"/>
          </p:nvPr>
        </p:nvSpPr>
        <p:spPr/>
        <p:txBody>
          <a:bodyPr/>
          <a:p>
            <a:endParaRPr lang="en-US"/>
          </a:p>
        </p:txBody>
      </p:sp>
      <p:sp>
        <p:nvSpPr>
          <p:cNvPr id="1048786" name="Slide Number Placeholder 5"/>
          <p:cNvSpPr>
            <a:spLocks noGrp="1"/>
          </p:cNvSpPr>
          <p:nvPr>
            <p:ph type="sldNum" sz="quarter" idx="12"/>
          </p:nvPr>
        </p:nvSpPr>
        <p:spPr/>
        <p:txBody>
          <a:bodyPr/>
          <a:p>
            <a:fld id="{0139E848-656A-4F12-B535-667C066BC54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90" name=""/>
        <p:cNvGrpSpPr/>
        <p:nvPr/>
      </p:nvGrpSpPr>
      <p:grpSpPr>
        <a:xfrm>
          <a:off x="0" y="0"/>
          <a:ext cx="0" cy="0"/>
          <a:chOff x="0" y="0"/>
          <a:chExt cx="0" cy="0"/>
        </a:xfrm>
      </p:grpSpPr>
      <p:sp>
        <p:nvSpPr>
          <p:cNvPr id="1048798" name="Title 1"/>
          <p:cNvSpPr>
            <a:spLocks noGrp="1"/>
          </p:cNvSpPr>
          <p:nvPr>
            <p:ph type="title"/>
          </p:nvPr>
        </p:nvSpPr>
        <p:spPr>
          <a:xfrm>
            <a:off x="722313" y="4406900"/>
            <a:ext cx="7772400" cy="1362075"/>
          </a:xfrm>
        </p:spPr>
        <p:txBody>
          <a:bodyPr anchor="t"/>
          <a:lstStyle>
            <a:lvl1pPr algn="l">
              <a:defRPr b="1" cap="all" sz="4000"/>
            </a:lvl1pPr>
          </a:lstStyle>
          <a:p>
            <a:r>
              <a:rPr lang="en-US" smtClean="0"/>
              <a:t>Click to edit Master title style</a:t>
            </a:r>
            <a:endParaRPr lang="en-US"/>
          </a:p>
        </p:txBody>
      </p:sp>
      <p:sp>
        <p:nvSpPr>
          <p:cNvPr id="1048799" name="Text Placeholder 2"/>
          <p:cNvSpPr>
            <a:spLocks noGrp="1"/>
          </p:cNvSpPr>
          <p:nvPr>
            <p:ph type="body" idx="1"/>
          </p:nvPr>
        </p:nvSpPr>
        <p:spPr>
          <a:xfrm>
            <a:off x="722313" y="2906713"/>
            <a:ext cx="7772400" cy="1500187"/>
          </a:xfrm>
        </p:spPr>
        <p:txBody>
          <a:bodyPr anchor="b"/>
          <a:lstStyle>
            <a:lvl1pPr indent="0" marL="0">
              <a:buNone/>
              <a:defRPr sz="2000">
                <a:solidFill>
                  <a:schemeClr val="tx1">
                    <a:tint val="7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Click to edit Master text styles</a:t>
            </a:r>
          </a:p>
        </p:txBody>
      </p:sp>
      <p:sp>
        <p:nvSpPr>
          <p:cNvPr id="1048800" name="Date Placeholder 3"/>
          <p:cNvSpPr>
            <a:spLocks noGrp="1"/>
          </p:cNvSpPr>
          <p:nvPr>
            <p:ph type="dt" sz="half" idx="10"/>
          </p:nvPr>
        </p:nvSpPr>
        <p:spPr/>
        <p:txBody>
          <a:bodyPr/>
          <a:p>
            <a:fld id="{C3EC82EF-9EFB-47E8-9EFA-C5B301C8383A}" type="datetimeFigureOut">
              <a:rPr lang="en-US" smtClean="0"/>
              <a:t>4/12/2020</a:t>
            </a:fld>
            <a:endParaRPr lang="en-US"/>
          </a:p>
        </p:txBody>
      </p:sp>
      <p:sp>
        <p:nvSpPr>
          <p:cNvPr id="1048801" name="Footer Placeholder 4"/>
          <p:cNvSpPr>
            <a:spLocks noGrp="1"/>
          </p:cNvSpPr>
          <p:nvPr>
            <p:ph type="ftr" sz="quarter" idx="11"/>
          </p:nvPr>
        </p:nvSpPr>
        <p:spPr/>
        <p:txBody>
          <a:bodyPr/>
          <a:p>
            <a:endParaRPr lang="en-US"/>
          </a:p>
        </p:txBody>
      </p:sp>
      <p:sp>
        <p:nvSpPr>
          <p:cNvPr id="1048802" name="Slide Number Placeholder 5"/>
          <p:cNvSpPr>
            <a:spLocks noGrp="1"/>
          </p:cNvSpPr>
          <p:nvPr>
            <p:ph type="sldNum" sz="quarter" idx="12"/>
          </p:nvPr>
        </p:nvSpPr>
        <p:spPr/>
        <p:txBody>
          <a:bodyPr/>
          <a:p>
            <a:fld id="{0139E848-656A-4F12-B535-667C066BC54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91" name=""/>
        <p:cNvGrpSpPr/>
        <p:nvPr/>
      </p:nvGrpSpPr>
      <p:grpSpPr>
        <a:xfrm>
          <a:off x="0" y="0"/>
          <a:ext cx="0" cy="0"/>
          <a:chOff x="0" y="0"/>
          <a:chExt cx="0" cy="0"/>
        </a:xfrm>
      </p:grpSpPr>
      <p:sp>
        <p:nvSpPr>
          <p:cNvPr id="1048803" name="Title 1"/>
          <p:cNvSpPr>
            <a:spLocks noGrp="1"/>
          </p:cNvSpPr>
          <p:nvPr>
            <p:ph type="title"/>
          </p:nvPr>
        </p:nvSpPr>
        <p:spPr/>
        <p:txBody>
          <a:bodyPr/>
          <a:p>
            <a:r>
              <a:rPr lang="en-US" smtClean="0"/>
              <a:t>Click to edit Master title style</a:t>
            </a:r>
            <a:endParaRPr lang="en-US"/>
          </a:p>
        </p:txBody>
      </p:sp>
      <p:sp>
        <p:nvSpPr>
          <p:cNvPr id="1048804"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05"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06" name="Date Placeholder 4"/>
          <p:cNvSpPr>
            <a:spLocks noGrp="1"/>
          </p:cNvSpPr>
          <p:nvPr>
            <p:ph type="dt" sz="half" idx="10"/>
          </p:nvPr>
        </p:nvSpPr>
        <p:spPr/>
        <p:txBody>
          <a:bodyPr/>
          <a:p>
            <a:fld id="{C3EC82EF-9EFB-47E8-9EFA-C5B301C8383A}" type="datetimeFigureOut">
              <a:rPr lang="en-US" smtClean="0"/>
              <a:t>4/12/2020</a:t>
            </a:fld>
            <a:endParaRPr lang="en-US"/>
          </a:p>
        </p:txBody>
      </p:sp>
      <p:sp>
        <p:nvSpPr>
          <p:cNvPr id="1048807" name="Footer Placeholder 5"/>
          <p:cNvSpPr>
            <a:spLocks noGrp="1"/>
          </p:cNvSpPr>
          <p:nvPr>
            <p:ph type="ftr" sz="quarter" idx="11"/>
          </p:nvPr>
        </p:nvSpPr>
        <p:spPr/>
        <p:txBody>
          <a:bodyPr/>
          <a:p>
            <a:endParaRPr lang="en-US"/>
          </a:p>
        </p:txBody>
      </p:sp>
      <p:sp>
        <p:nvSpPr>
          <p:cNvPr id="1048808" name="Slide Number Placeholder 6"/>
          <p:cNvSpPr>
            <a:spLocks noGrp="1"/>
          </p:cNvSpPr>
          <p:nvPr>
            <p:ph type="sldNum" sz="quarter" idx="12"/>
          </p:nvPr>
        </p:nvSpPr>
        <p:spPr/>
        <p:txBody>
          <a:bodyPr/>
          <a:p>
            <a:fld id="{0139E848-656A-4F12-B535-667C066BC54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92" name=""/>
        <p:cNvGrpSpPr/>
        <p:nvPr/>
      </p:nvGrpSpPr>
      <p:grpSpPr>
        <a:xfrm>
          <a:off x="0" y="0"/>
          <a:ext cx="0" cy="0"/>
          <a:chOff x="0" y="0"/>
          <a:chExt cx="0" cy="0"/>
        </a:xfrm>
      </p:grpSpPr>
      <p:sp>
        <p:nvSpPr>
          <p:cNvPr id="1048809" name="Title 1"/>
          <p:cNvSpPr>
            <a:spLocks noGrp="1"/>
          </p:cNvSpPr>
          <p:nvPr>
            <p:ph type="title"/>
          </p:nvPr>
        </p:nvSpPr>
        <p:spPr/>
        <p:txBody>
          <a:bodyPr/>
          <a:p>
            <a:r>
              <a:rPr lang="en-US" smtClean="0"/>
              <a:t>Click to edit Master title style</a:t>
            </a:r>
            <a:endParaRPr lang="en-US"/>
          </a:p>
        </p:txBody>
      </p:sp>
      <p:sp>
        <p:nvSpPr>
          <p:cNvPr id="1048810" name="Text Placeholder 2"/>
          <p:cNvSpPr>
            <a:spLocks noGrp="1"/>
          </p:cNvSpPr>
          <p:nvPr>
            <p:ph type="body" idx="1"/>
          </p:nvPr>
        </p:nvSpPr>
        <p:spPr>
          <a:xfrm>
            <a:off x="457200" y="1535113"/>
            <a:ext cx="4040188"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811"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12" name="Text Placeholder 4"/>
          <p:cNvSpPr>
            <a:spLocks noGrp="1"/>
          </p:cNvSpPr>
          <p:nvPr>
            <p:ph type="body" sz="quarter" idx="3"/>
          </p:nvPr>
        </p:nvSpPr>
        <p:spPr>
          <a:xfrm>
            <a:off x="4645025" y="1535113"/>
            <a:ext cx="4041775"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813"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14" name="Date Placeholder 6"/>
          <p:cNvSpPr>
            <a:spLocks noGrp="1"/>
          </p:cNvSpPr>
          <p:nvPr>
            <p:ph type="dt" sz="half" idx="10"/>
          </p:nvPr>
        </p:nvSpPr>
        <p:spPr/>
        <p:txBody>
          <a:bodyPr/>
          <a:p>
            <a:fld id="{C3EC82EF-9EFB-47E8-9EFA-C5B301C8383A}" type="datetimeFigureOut">
              <a:rPr lang="en-US" smtClean="0"/>
              <a:t>4/12/2020</a:t>
            </a:fld>
            <a:endParaRPr lang="en-US"/>
          </a:p>
        </p:txBody>
      </p:sp>
      <p:sp>
        <p:nvSpPr>
          <p:cNvPr id="1048815" name="Footer Placeholder 7"/>
          <p:cNvSpPr>
            <a:spLocks noGrp="1"/>
          </p:cNvSpPr>
          <p:nvPr>
            <p:ph type="ftr" sz="quarter" idx="11"/>
          </p:nvPr>
        </p:nvSpPr>
        <p:spPr/>
        <p:txBody>
          <a:bodyPr/>
          <a:p>
            <a:endParaRPr lang="en-US"/>
          </a:p>
        </p:txBody>
      </p:sp>
      <p:sp>
        <p:nvSpPr>
          <p:cNvPr id="1048816" name="Slide Number Placeholder 8"/>
          <p:cNvSpPr>
            <a:spLocks noGrp="1"/>
          </p:cNvSpPr>
          <p:nvPr>
            <p:ph type="sldNum" sz="quarter" idx="12"/>
          </p:nvPr>
        </p:nvSpPr>
        <p:spPr/>
        <p:txBody>
          <a:bodyPr/>
          <a:p>
            <a:fld id="{0139E848-656A-4F12-B535-667C066BC54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85" name=""/>
        <p:cNvGrpSpPr/>
        <p:nvPr/>
      </p:nvGrpSpPr>
      <p:grpSpPr>
        <a:xfrm>
          <a:off x="0" y="0"/>
          <a:ext cx="0" cy="0"/>
          <a:chOff x="0" y="0"/>
          <a:chExt cx="0" cy="0"/>
        </a:xfrm>
      </p:grpSpPr>
      <p:sp>
        <p:nvSpPr>
          <p:cNvPr id="1048773" name="Title 1"/>
          <p:cNvSpPr>
            <a:spLocks noGrp="1"/>
          </p:cNvSpPr>
          <p:nvPr>
            <p:ph type="title"/>
          </p:nvPr>
        </p:nvSpPr>
        <p:spPr/>
        <p:txBody>
          <a:bodyPr/>
          <a:p>
            <a:r>
              <a:rPr lang="en-US" smtClean="0"/>
              <a:t>Click to edit Master title style</a:t>
            </a:r>
            <a:endParaRPr lang="en-US"/>
          </a:p>
        </p:txBody>
      </p:sp>
      <p:sp>
        <p:nvSpPr>
          <p:cNvPr id="1048774" name="Date Placeholder 2"/>
          <p:cNvSpPr>
            <a:spLocks noGrp="1"/>
          </p:cNvSpPr>
          <p:nvPr>
            <p:ph type="dt" sz="half" idx="10"/>
          </p:nvPr>
        </p:nvSpPr>
        <p:spPr/>
        <p:txBody>
          <a:bodyPr/>
          <a:p>
            <a:fld id="{C3EC82EF-9EFB-47E8-9EFA-C5B301C8383A}" type="datetimeFigureOut">
              <a:rPr lang="en-US" smtClean="0"/>
              <a:t>4/12/2020</a:t>
            </a:fld>
            <a:endParaRPr lang="en-US"/>
          </a:p>
        </p:txBody>
      </p:sp>
      <p:sp>
        <p:nvSpPr>
          <p:cNvPr id="1048775" name="Footer Placeholder 3"/>
          <p:cNvSpPr>
            <a:spLocks noGrp="1"/>
          </p:cNvSpPr>
          <p:nvPr>
            <p:ph type="ftr" sz="quarter" idx="11"/>
          </p:nvPr>
        </p:nvSpPr>
        <p:spPr/>
        <p:txBody>
          <a:bodyPr/>
          <a:p>
            <a:endParaRPr lang="en-US"/>
          </a:p>
        </p:txBody>
      </p:sp>
      <p:sp>
        <p:nvSpPr>
          <p:cNvPr id="1048776" name="Slide Number Placeholder 4"/>
          <p:cNvSpPr>
            <a:spLocks noGrp="1"/>
          </p:cNvSpPr>
          <p:nvPr>
            <p:ph type="sldNum" sz="quarter" idx="12"/>
          </p:nvPr>
        </p:nvSpPr>
        <p:spPr/>
        <p:txBody>
          <a:bodyPr/>
          <a:p>
            <a:fld id="{0139E848-656A-4F12-B535-667C066BC54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23" name=""/>
        <p:cNvGrpSpPr/>
        <p:nvPr/>
      </p:nvGrpSpPr>
      <p:grpSpPr>
        <a:xfrm>
          <a:off x="0" y="0"/>
          <a:ext cx="0" cy="0"/>
          <a:chOff x="0" y="0"/>
          <a:chExt cx="0" cy="0"/>
        </a:xfrm>
      </p:grpSpPr>
      <p:sp>
        <p:nvSpPr>
          <p:cNvPr id="1048581" name="Date Placeholder 1"/>
          <p:cNvSpPr>
            <a:spLocks noGrp="1"/>
          </p:cNvSpPr>
          <p:nvPr>
            <p:ph type="dt" sz="half" idx="10"/>
          </p:nvPr>
        </p:nvSpPr>
        <p:spPr/>
        <p:txBody>
          <a:bodyPr/>
          <a:p>
            <a:fld id="{C3EC82EF-9EFB-47E8-9EFA-C5B301C8383A}" type="datetimeFigureOut">
              <a:rPr lang="en-US" smtClean="0"/>
              <a:t>4/12/2020</a:t>
            </a:fld>
            <a:endParaRPr lang="en-US"/>
          </a:p>
        </p:txBody>
      </p:sp>
      <p:sp>
        <p:nvSpPr>
          <p:cNvPr id="1048582" name="Footer Placeholder 2"/>
          <p:cNvSpPr>
            <a:spLocks noGrp="1"/>
          </p:cNvSpPr>
          <p:nvPr>
            <p:ph type="ftr" sz="quarter" idx="11"/>
          </p:nvPr>
        </p:nvSpPr>
        <p:spPr/>
        <p:txBody>
          <a:bodyPr/>
          <a:p>
            <a:endParaRPr lang="en-US"/>
          </a:p>
        </p:txBody>
      </p:sp>
      <p:sp>
        <p:nvSpPr>
          <p:cNvPr id="1048583" name="Slide Number Placeholder 3"/>
          <p:cNvSpPr>
            <a:spLocks noGrp="1"/>
          </p:cNvSpPr>
          <p:nvPr>
            <p:ph type="sldNum" sz="quarter" idx="12"/>
          </p:nvPr>
        </p:nvSpPr>
        <p:spPr/>
        <p:txBody>
          <a:bodyPr/>
          <a:p>
            <a:fld id="{0139E848-656A-4F12-B535-667C066BC54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93" name=""/>
        <p:cNvGrpSpPr/>
        <p:nvPr/>
      </p:nvGrpSpPr>
      <p:grpSpPr>
        <a:xfrm>
          <a:off x="0" y="0"/>
          <a:ext cx="0" cy="0"/>
          <a:chOff x="0" y="0"/>
          <a:chExt cx="0" cy="0"/>
        </a:xfrm>
      </p:grpSpPr>
      <p:sp>
        <p:nvSpPr>
          <p:cNvPr id="1048817" name="Title 1"/>
          <p:cNvSpPr>
            <a:spLocks noGrp="1"/>
          </p:cNvSpPr>
          <p:nvPr>
            <p:ph type="title"/>
          </p:nvPr>
        </p:nvSpPr>
        <p:spPr>
          <a:xfrm>
            <a:off x="457200" y="273050"/>
            <a:ext cx="3008313" cy="1162050"/>
          </a:xfrm>
        </p:spPr>
        <p:txBody>
          <a:bodyPr anchor="b"/>
          <a:lstStyle>
            <a:lvl1pPr algn="l">
              <a:defRPr b="1" sz="2000"/>
            </a:lvl1pPr>
          </a:lstStyle>
          <a:p>
            <a:r>
              <a:rPr lang="en-US" smtClean="0"/>
              <a:t>Click to edit Master title style</a:t>
            </a:r>
            <a:endParaRPr lang="en-US"/>
          </a:p>
        </p:txBody>
      </p:sp>
      <p:sp>
        <p:nvSpPr>
          <p:cNvPr id="1048818"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19" name="Text Placeholder 3"/>
          <p:cNvSpPr>
            <a:spLocks noGrp="1"/>
          </p:cNvSpPr>
          <p:nvPr>
            <p:ph type="body" sz="half" idx="2"/>
          </p:nvPr>
        </p:nvSpPr>
        <p:spPr>
          <a:xfrm>
            <a:off x="457200" y="1435100"/>
            <a:ext cx="3008313" cy="4691063"/>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smtClean="0"/>
              <a:t>Click to edit Master text styles</a:t>
            </a:r>
          </a:p>
        </p:txBody>
      </p:sp>
      <p:sp>
        <p:nvSpPr>
          <p:cNvPr id="1048820" name="Date Placeholder 4"/>
          <p:cNvSpPr>
            <a:spLocks noGrp="1"/>
          </p:cNvSpPr>
          <p:nvPr>
            <p:ph type="dt" sz="half" idx="10"/>
          </p:nvPr>
        </p:nvSpPr>
        <p:spPr/>
        <p:txBody>
          <a:bodyPr/>
          <a:p>
            <a:fld id="{C3EC82EF-9EFB-47E8-9EFA-C5B301C8383A}" type="datetimeFigureOut">
              <a:rPr lang="en-US" smtClean="0"/>
              <a:t>4/12/2020</a:t>
            </a:fld>
            <a:endParaRPr lang="en-US"/>
          </a:p>
        </p:txBody>
      </p:sp>
      <p:sp>
        <p:nvSpPr>
          <p:cNvPr id="1048821" name="Footer Placeholder 5"/>
          <p:cNvSpPr>
            <a:spLocks noGrp="1"/>
          </p:cNvSpPr>
          <p:nvPr>
            <p:ph type="ftr" sz="quarter" idx="11"/>
          </p:nvPr>
        </p:nvSpPr>
        <p:spPr/>
        <p:txBody>
          <a:bodyPr/>
          <a:p>
            <a:endParaRPr lang="en-US"/>
          </a:p>
        </p:txBody>
      </p:sp>
      <p:sp>
        <p:nvSpPr>
          <p:cNvPr id="1048822" name="Slide Number Placeholder 6"/>
          <p:cNvSpPr>
            <a:spLocks noGrp="1"/>
          </p:cNvSpPr>
          <p:nvPr>
            <p:ph type="sldNum" sz="quarter" idx="12"/>
          </p:nvPr>
        </p:nvSpPr>
        <p:spPr/>
        <p:txBody>
          <a:bodyPr/>
          <a:p>
            <a:fld id="{0139E848-656A-4F12-B535-667C066BC54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88" name=""/>
        <p:cNvGrpSpPr/>
        <p:nvPr/>
      </p:nvGrpSpPr>
      <p:grpSpPr>
        <a:xfrm>
          <a:off x="0" y="0"/>
          <a:ext cx="0" cy="0"/>
          <a:chOff x="0" y="0"/>
          <a:chExt cx="0" cy="0"/>
        </a:xfrm>
      </p:grpSpPr>
      <p:sp>
        <p:nvSpPr>
          <p:cNvPr id="1048787" name="Title 1"/>
          <p:cNvSpPr>
            <a:spLocks noGrp="1"/>
          </p:cNvSpPr>
          <p:nvPr>
            <p:ph type="title"/>
          </p:nvPr>
        </p:nvSpPr>
        <p:spPr>
          <a:xfrm>
            <a:off x="1792288" y="4800600"/>
            <a:ext cx="5486400" cy="566738"/>
          </a:xfrm>
        </p:spPr>
        <p:txBody>
          <a:bodyPr anchor="b"/>
          <a:lstStyle>
            <a:lvl1pPr algn="l">
              <a:defRPr b="1" sz="2000"/>
            </a:lvl1pPr>
          </a:lstStyle>
          <a:p>
            <a:r>
              <a:rPr lang="en-US" smtClean="0"/>
              <a:t>Click to edit Master title style</a:t>
            </a:r>
            <a:endParaRPr lang="en-US"/>
          </a:p>
        </p:txBody>
      </p:sp>
      <p:sp>
        <p:nvSpPr>
          <p:cNvPr id="1048788" name="Picture Placeholder 2"/>
          <p:cNvSpPr>
            <a:spLocks noGrp="1"/>
          </p:cNvSpPr>
          <p:nvPr>
            <p:ph type="pic" idx="1"/>
          </p:nvPr>
        </p:nvSpPr>
        <p:spPr>
          <a:xfrm>
            <a:off x="1792288" y="612775"/>
            <a:ext cx="5486400" cy="4114800"/>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lang="en-US"/>
          </a:p>
        </p:txBody>
      </p:sp>
      <p:sp>
        <p:nvSpPr>
          <p:cNvPr id="1048789" name="Text Placeholder 3"/>
          <p:cNvSpPr>
            <a:spLocks noGrp="1"/>
          </p:cNvSpPr>
          <p:nvPr>
            <p:ph type="body" sz="half" idx="2"/>
          </p:nvPr>
        </p:nvSpPr>
        <p:spPr>
          <a:xfrm>
            <a:off x="1792288" y="5367338"/>
            <a:ext cx="5486400" cy="804862"/>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smtClean="0"/>
              <a:t>Click to edit Master text styles</a:t>
            </a:r>
          </a:p>
        </p:txBody>
      </p:sp>
      <p:sp>
        <p:nvSpPr>
          <p:cNvPr id="1048790" name="Date Placeholder 4"/>
          <p:cNvSpPr>
            <a:spLocks noGrp="1"/>
          </p:cNvSpPr>
          <p:nvPr>
            <p:ph type="dt" sz="half" idx="10"/>
          </p:nvPr>
        </p:nvSpPr>
        <p:spPr/>
        <p:txBody>
          <a:bodyPr/>
          <a:p>
            <a:fld id="{C3EC82EF-9EFB-47E8-9EFA-C5B301C8383A}" type="datetimeFigureOut">
              <a:rPr lang="en-US" smtClean="0"/>
              <a:t>4/12/2020</a:t>
            </a:fld>
            <a:endParaRPr lang="en-US"/>
          </a:p>
        </p:txBody>
      </p:sp>
      <p:sp>
        <p:nvSpPr>
          <p:cNvPr id="1048791" name="Footer Placeholder 5"/>
          <p:cNvSpPr>
            <a:spLocks noGrp="1"/>
          </p:cNvSpPr>
          <p:nvPr>
            <p:ph type="ftr" sz="quarter" idx="11"/>
          </p:nvPr>
        </p:nvSpPr>
        <p:spPr/>
        <p:txBody>
          <a:bodyPr/>
          <a:p>
            <a:endParaRPr lang="en-US"/>
          </a:p>
        </p:txBody>
      </p:sp>
      <p:sp>
        <p:nvSpPr>
          <p:cNvPr id="1048792" name="Slide Number Placeholder 6"/>
          <p:cNvSpPr>
            <a:spLocks noGrp="1"/>
          </p:cNvSpPr>
          <p:nvPr>
            <p:ph type="sldNum" sz="quarter" idx="12"/>
          </p:nvPr>
        </p:nvSpPr>
        <p:spPr/>
        <p:txBody>
          <a:bodyPr/>
          <a:p>
            <a:fld id="{0139E848-656A-4F12-B535-667C066BC54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1" name=""/>
        <p:cNvGrpSpPr/>
        <p:nvPr/>
      </p:nvGrpSpPr>
      <p:grpSpPr>
        <a:xfrm>
          <a:off x="0" y="0"/>
          <a:ext cx="0" cy="0"/>
          <a:chOff x="0" y="0"/>
          <a:chExt cx="0" cy="0"/>
        </a:xfrm>
      </p:grpSpPr>
      <p:sp>
        <p:nvSpPr>
          <p:cNvPr id="1048576" name="Title Placeholder 1"/>
          <p:cNvSpPr>
            <a:spLocks noGrp="1"/>
          </p:cNvSpPr>
          <p:nvPr>
            <p:ph type="title"/>
          </p:nvPr>
        </p:nvSpPr>
        <p:spPr>
          <a:xfrm>
            <a:off x="457200" y="274638"/>
            <a:ext cx="8229600" cy="1143000"/>
          </a:xfrm>
          <a:prstGeom prst="rect"/>
        </p:spPr>
        <p:txBody>
          <a:bodyPr anchor="ctr" bIns="45720" lIns="91440" rIns="91440" rtlCol="0" tIns="45720" vert="horz">
            <a:normAutofit/>
          </a:bodyPr>
          <a:p>
            <a:r>
              <a:rPr lang="en-US" smtClean="0"/>
              <a:t>Click to edit Master title style</a:t>
            </a:r>
            <a:endParaRPr lang="en-US"/>
          </a:p>
        </p:txBody>
      </p:sp>
      <p:sp>
        <p:nvSpPr>
          <p:cNvPr id="1048577" name="Text Placeholder 2"/>
          <p:cNvSpPr>
            <a:spLocks noGrp="1"/>
          </p:cNvSpPr>
          <p:nvPr>
            <p:ph type="body" idx="1"/>
          </p:nvPr>
        </p:nvSpPr>
        <p:spPr>
          <a:xfrm>
            <a:off x="457200" y="1600200"/>
            <a:ext cx="8229600" cy="4525963"/>
          </a:xfrm>
          <a:prstGeom prst="rect"/>
        </p:spPr>
        <p:txBody>
          <a:bodyPr bIns="45720" lIns="91440" rIns="91440" rtlCol="0" tIns="45720" vert="horz">
            <a:normAutofit/>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578" name="Date Placeholder 3"/>
          <p:cNvSpPr>
            <a:spLocks noGrp="1"/>
          </p:cNvSpPr>
          <p:nvPr>
            <p:ph type="dt" sz="half" idx="2"/>
          </p:nvPr>
        </p:nvSpPr>
        <p:spPr>
          <a:xfrm>
            <a:off x="457200" y="6356350"/>
            <a:ext cx="2133600" cy="365125"/>
          </a:xfrm>
          <a:prstGeom prst="rect"/>
        </p:spPr>
        <p:txBody>
          <a:bodyPr anchor="ctr" bIns="45720" lIns="91440" rIns="91440" rtlCol="0" tIns="45720" vert="horz"/>
          <a:lstStyle>
            <a:lvl1pPr algn="l">
              <a:defRPr sz="1200">
                <a:solidFill>
                  <a:schemeClr val="tx1">
                    <a:tint val="75000"/>
                  </a:schemeClr>
                </a:solidFill>
              </a:defRPr>
            </a:lvl1pPr>
          </a:lstStyle>
          <a:p>
            <a:fld id="{C3EC82EF-9EFB-47E8-9EFA-C5B301C8383A}" type="datetimeFigureOut">
              <a:rPr lang="en-US" smtClean="0"/>
              <a:t>4/12/2020</a:t>
            </a:fld>
            <a:endParaRPr lang="en-US"/>
          </a:p>
        </p:txBody>
      </p:sp>
      <p:sp>
        <p:nvSpPr>
          <p:cNvPr id="1048579" name="Footer Placeholder 4"/>
          <p:cNvSpPr>
            <a:spLocks noGrp="1"/>
          </p:cNvSpPr>
          <p:nvPr>
            <p:ph type="ftr" sz="quarter" idx="3"/>
          </p:nvPr>
        </p:nvSpPr>
        <p:spPr>
          <a:xfrm>
            <a:off x="3124200" y="6356350"/>
            <a:ext cx="2895600" cy="365125"/>
          </a:xfrm>
          <a:prstGeom prst="rect"/>
        </p:spPr>
        <p:txBody>
          <a:bodyPr anchor="ctr" bIns="45720" lIns="91440" rIns="91440" rtlCol="0" tIns="45720" vert="horz"/>
          <a:lstStyle>
            <a:lvl1pPr algn="ctr">
              <a:defRPr sz="1200">
                <a:solidFill>
                  <a:schemeClr val="tx1">
                    <a:tint val="75000"/>
                  </a:schemeClr>
                </a:solidFill>
              </a:defRPr>
            </a:lvl1pPr>
          </a:lstStyle>
          <a:p>
            <a:endParaRPr lang="en-US"/>
          </a:p>
        </p:txBody>
      </p:sp>
      <p:sp>
        <p:nvSpPr>
          <p:cNvPr id="1048580" name="Slide Number Placeholder 5"/>
          <p:cNvSpPr>
            <a:spLocks noGrp="1"/>
          </p:cNvSpPr>
          <p:nvPr>
            <p:ph type="sldNum" sz="quarter" idx="4"/>
          </p:nvPr>
        </p:nvSpPr>
        <p:spPr>
          <a:xfrm>
            <a:off x="6553200" y="6356350"/>
            <a:ext cx="2133600" cy="365125"/>
          </a:xfrm>
          <a:prstGeom prst="rect"/>
        </p:spPr>
        <p:txBody>
          <a:bodyPr anchor="ctr" bIns="45720" lIns="91440" rIns="91440" rtlCol="0" tIns="45720" vert="horz"/>
          <a:lstStyle>
            <a:lvl1pPr algn="r">
              <a:defRPr sz="1200">
                <a:solidFill>
                  <a:schemeClr val="tx1">
                    <a:tint val="75000"/>
                  </a:schemeClr>
                </a:solidFill>
              </a:defRPr>
            </a:lvl1pPr>
          </a:lstStyle>
          <a:p>
            <a:fld id="{0139E848-656A-4F12-B535-667C066BC540}" type="slidenum">
              <a:rPr lang="en-US" smtClean="0"/>
              <a:t>‹#›</a:t>
            </a:fld>
            <a:endParaRPr lang="en-U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eaLnBrk="1" hangingPunct="1" latinLnBrk="0" rtl="0">
        <a:spcBef>
          <a:spcPct val="0"/>
        </a:spcBef>
        <a:buNone/>
        <a:defRPr sz="4400" kern="1200">
          <a:solidFill>
            <a:schemeClr val="tx1"/>
          </a:solidFill>
          <a:latin typeface="+mj-lt"/>
          <a:ea typeface="+mj-ea"/>
          <a:cs typeface="+mj-cs"/>
        </a:defRPr>
      </a:lvl1pPr>
    </p:titleStyle>
    <p:bodyStyle>
      <a:lvl1pPr algn="l" defTabSz="914400" eaLnBrk="1" hangingPunct="1" indent="-342900" latinLnBrk="0" marL="342900" rtl="0">
        <a:spcBef>
          <a:spcPct val="20000"/>
        </a:spcBef>
        <a:buFont typeface="Arial" pitchFamily="34" charset="0"/>
        <a:buChar char="•"/>
        <a:defRPr sz="3200" kern="1200">
          <a:solidFill>
            <a:schemeClr val="tx1"/>
          </a:solidFill>
          <a:latin typeface="+mn-lt"/>
          <a:ea typeface="+mn-ea"/>
          <a:cs typeface="+mn-cs"/>
        </a:defRPr>
      </a:lvl1pPr>
      <a:lvl2pPr algn="l" defTabSz="914400" eaLnBrk="1" hangingPunct="1" indent="-285750" latinLnBrk="0" marL="742950" rtl="0">
        <a:spcBef>
          <a:spcPct val="20000"/>
        </a:spcBef>
        <a:buFont typeface="Arial" pitchFamily="34" charset="0"/>
        <a:buChar char="–"/>
        <a:defRPr sz="2800" kern="1200">
          <a:solidFill>
            <a:schemeClr val="tx1"/>
          </a:solidFill>
          <a:latin typeface="+mn-lt"/>
          <a:ea typeface="+mn-ea"/>
          <a:cs typeface="+mn-cs"/>
        </a:defRPr>
      </a:lvl2pPr>
      <a:lvl3pPr algn="l" defTabSz="914400" eaLnBrk="1" hangingPunct="1" indent="-228600" latinLnBrk="0" marL="1143000" rtl="0">
        <a:spcBef>
          <a:spcPct val="20000"/>
        </a:spcBef>
        <a:buFont typeface="Arial" pitchFamily="34" charset="0"/>
        <a:buChar char="•"/>
        <a:defRPr sz="2400" kern="1200">
          <a:solidFill>
            <a:schemeClr val="tx1"/>
          </a:solidFill>
          <a:latin typeface="+mn-lt"/>
          <a:ea typeface="+mn-ea"/>
          <a:cs typeface="+mn-cs"/>
        </a:defRPr>
      </a:lvl3pPr>
      <a:lvl4pPr algn="l" defTabSz="914400" eaLnBrk="1" hangingPunct="1" indent="-228600" latinLnBrk="0" marL="1600200" rtl="0">
        <a:spcBef>
          <a:spcPct val="20000"/>
        </a:spcBef>
        <a:buFont typeface="Arial" pitchFamily="34" charset="0"/>
        <a:buChar char="–"/>
        <a:defRPr sz="2000" kern="1200">
          <a:solidFill>
            <a:schemeClr val="tx1"/>
          </a:solidFill>
          <a:latin typeface="+mn-lt"/>
          <a:ea typeface="+mn-ea"/>
          <a:cs typeface="+mn-cs"/>
        </a:defRPr>
      </a:lvl4pPr>
      <a:lvl5pPr algn="l" defTabSz="914400" eaLnBrk="1" hangingPunct="1" indent="-228600" latinLnBrk="0" marL="2057400" rtl="0">
        <a:spcBef>
          <a:spcPct val="20000"/>
        </a:spcBef>
        <a:buFont typeface="Arial" pitchFamily="34" charset="0"/>
        <a:buChar char="»"/>
        <a:defRPr sz="2000" kern="1200">
          <a:solidFill>
            <a:schemeClr val="tx1"/>
          </a:solidFill>
          <a:latin typeface="+mn-lt"/>
          <a:ea typeface="+mn-ea"/>
          <a:cs typeface="+mn-cs"/>
        </a:defRPr>
      </a:lvl5pPr>
      <a:lvl6pPr algn="l" defTabSz="914400" eaLnBrk="1" hangingPunct="1" indent="-228600" latinLnBrk="0" marL="2514600" rtl="0">
        <a:spcBef>
          <a:spcPct val="20000"/>
        </a:spcBef>
        <a:buFont typeface="Arial" pitchFamily="34" charset="0"/>
        <a:buChar char="•"/>
        <a:defRPr sz="2000" kern="1200">
          <a:solidFill>
            <a:schemeClr val="tx1"/>
          </a:solidFill>
          <a:latin typeface="+mn-lt"/>
          <a:ea typeface="+mn-ea"/>
          <a:cs typeface="+mn-cs"/>
        </a:defRPr>
      </a:lvl6pPr>
      <a:lvl7pPr algn="l" defTabSz="914400" eaLnBrk="1" hangingPunct="1" indent="-228600" latinLnBrk="0" marL="2971800" rtl="0">
        <a:spcBef>
          <a:spcPct val="20000"/>
        </a:spcBef>
        <a:buFont typeface="Arial" pitchFamily="34" charset="0"/>
        <a:buChar char="•"/>
        <a:defRPr sz="2000" kern="1200">
          <a:solidFill>
            <a:schemeClr val="tx1"/>
          </a:solidFill>
          <a:latin typeface="+mn-lt"/>
          <a:ea typeface="+mn-ea"/>
          <a:cs typeface="+mn-cs"/>
        </a:defRPr>
      </a:lvl7pPr>
      <a:lvl8pPr algn="l" defTabSz="914400" eaLnBrk="1" hangingPunct="1" indent="-228600" latinLnBrk="0" marL="3429000" rtl="0">
        <a:spcBef>
          <a:spcPct val="20000"/>
        </a:spcBef>
        <a:buFont typeface="Arial" pitchFamily="34" charset="0"/>
        <a:buChar char="•"/>
        <a:defRPr sz="2000" kern="1200">
          <a:solidFill>
            <a:schemeClr val="tx1"/>
          </a:solidFill>
          <a:latin typeface="+mn-lt"/>
          <a:ea typeface="+mn-ea"/>
          <a:cs typeface="+mn-cs"/>
        </a:defRPr>
      </a:lvl8pPr>
      <a:lvl9pPr algn="l" defTabSz="914400" eaLnBrk="1" hangingPunct="1" indent="-228600" latinLnBrk="0" marL="3886200" rtl="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4" name=""/>
        <p:cNvGrpSpPr/>
        <p:nvPr/>
      </p:nvGrpSpPr>
      <p:grpSpPr>
        <a:xfrm>
          <a:off x="0" y="0"/>
          <a:ext cx="0" cy="0"/>
          <a:chOff x="0" y="0"/>
          <a:chExt cx="0" cy="0"/>
        </a:xfrm>
      </p:grpSpPr>
      <p:sp>
        <p:nvSpPr>
          <p:cNvPr id="1048584" name="Rectangle 4"/>
          <p:cNvSpPr/>
          <p:nvPr/>
        </p:nvSpPr>
        <p:spPr>
          <a:xfrm>
            <a:off x="0" y="0"/>
            <a:ext cx="9144000" cy="6858000"/>
          </a:xfrm>
          <a:prstGeom prst="rect"/>
        </p:spPr>
        <p:style>
          <a:lnRef idx="1">
            <a:schemeClr val="accent2"/>
          </a:lnRef>
          <a:fillRef idx="2">
            <a:schemeClr val="accent2"/>
          </a:fillRef>
          <a:effectRef idx="1">
            <a:schemeClr val="accent2"/>
          </a:effectRef>
          <a:fontRef idx="minor">
            <a:schemeClr val="dk1"/>
          </a:fontRef>
        </p:style>
        <p:txBody>
          <a:bodyPr anchor="ctr" rtlCol="0"/>
          <a:p>
            <a:pPr algn="ctr"/>
            <a:endParaRPr lang="en-US"/>
          </a:p>
        </p:txBody>
      </p:sp>
      <p:sp>
        <p:nvSpPr>
          <p:cNvPr id="1048585" name="Rectangle 5"/>
          <p:cNvSpPr/>
          <p:nvPr/>
        </p:nvSpPr>
        <p:spPr>
          <a:xfrm>
            <a:off x="4357686" y="5000636"/>
            <a:ext cx="4786314" cy="1857364"/>
          </a:xfrm>
          <a:prstGeom prst="rect"/>
          <a:solidFill>
            <a:schemeClr val="accent4">
              <a:lumMod val="60000"/>
              <a:lumOff val="40000"/>
            </a:schemeClr>
          </a:solidFill>
          <a:ln>
            <a:solidFill>
              <a:srgbClr val="C00000"/>
            </a:solidFill>
          </a:ln>
          <a:scene3d>
            <a:camera prst="orthographicFront"/>
            <a:lightRig dir="t" rig="threePt"/>
          </a:scene3d>
          <a:sp3d/>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000" lang="en-US" smtClean="0">
                <a:solidFill>
                  <a:schemeClr val="bg2">
                    <a:lumMod val="10000"/>
                  </a:schemeClr>
                </a:solidFill>
              </a:rPr>
              <a:t>BY</a:t>
            </a:r>
          </a:p>
          <a:p>
            <a:pPr algn="ctr"/>
            <a:r>
              <a:rPr b="1" dirty="0" sz="3200" lang="en-US" smtClean="0">
                <a:solidFill>
                  <a:schemeClr val="accent2">
                    <a:lumMod val="50000"/>
                  </a:schemeClr>
                </a:solidFill>
              </a:rPr>
              <a:t>KAVITA SRIVASTAVA</a:t>
            </a:r>
          </a:p>
        </p:txBody>
      </p:sp>
      <p:sp>
        <p:nvSpPr>
          <p:cNvPr id="1048586" name="Double Wave 9"/>
          <p:cNvSpPr/>
          <p:nvPr/>
        </p:nvSpPr>
        <p:spPr>
          <a:xfrm>
            <a:off x="357158" y="714356"/>
            <a:ext cx="8429684" cy="3571900"/>
          </a:xfrm>
          <a:prstGeom prst="doubleWave"/>
          <a:solidFill>
            <a:schemeClr val="bg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9600" i="1" lang="en-US" smtClean="0">
                <a:solidFill>
                  <a:schemeClr val="accent4">
                    <a:lumMod val="50000"/>
                  </a:schemeClr>
                </a:solidFill>
              </a:rPr>
              <a:t>WELCOME</a:t>
            </a:r>
            <a:endParaRPr b="1" dirty="0" sz="9600" i="1" lang="en-US">
              <a:solidFill>
                <a:schemeClr val="accent4">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58" name=""/>
        <p:cNvGrpSpPr/>
        <p:nvPr/>
      </p:nvGrpSpPr>
      <p:grpSpPr>
        <a:xfrm>
          <a:off x="0" y="0"/>
          <a:ext cx="0" cy="0"/>
          <a:chOff x="0" y="0"/>
          <a:chExt cx="0" cy="0"/>
        </a:xfrm>
      </p:grpSpPr>
      <p:sp>
        <p:nvSpPr>
          <p:cNvPr id="1048640" name="Rectangle 4"/>
          <p:cNvSpPr/>
          <p:nvPr/>
        </p:nvSpPr>
        <p:spPr>
          <a:xfrm>
            <a:off x="0" y="0"/>
            <a:ext cx="9144000" cy="6858000"/>
          </a:xfrm>
          <a:prstGeom prst="rect"/>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41" name="Oval 2"/>
          <p:cNvSpPr/>
          <p:nvPr/>
        </p:nvSpPr>
        <p:spPr>
          <a:xfrm>
            <a:off x="1500166" y="357166"/>
            <a:ext cx="6286544" cy="1571636"/>
          </a:xfrm>
          <a:prstGeom prst="ellipse"/>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4400" lang="en-US" smtClean="0">
                <a:solidFill>
                  <a:schemeClr val="accent2">
                    <a:lumMod val="50000"/>
                  </a:schemeClr>
                </a:solidFill>
              </a:rPr>
              <a:t>COGNITIVE DOMAIN</a:t>
            </a:r>
            <a:endParaRPr b="1" dirty="0" sz="4400" lang="en-US">
              <a:solidFill>
                <a:schemeClr val="accent2">
                  <a:lumMod val="50000"/>
                </a:schemeClr>
              </a:solidFill>
            </a:endParaRPr>
          </a:p>
        </p:txBody>
      </p:sp>
      <p:sp>
        <p:nvSpPr>
          <p:cNvPr id="1048642" name="Rounded Rectangle 3"/>
          <p:cNvSpPr/>
          <p:nvPr/>
        </p:nvSpPr>
        <p:spPr>
          <a:xfrm>
            <a:off x="1500166" y="2500306"/>
            <a:ext cx="6572296" cy="1000132"/>
          </a:xfrm>
          <a:prstGeom prst="roundRect"/>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600" lang="en-US" smtClean="0">
                <a:solidFill>
                  <a:schemeClr val="accent3">
                    <a:lumMod val="50000"/>
                  </a:schemeClr>
                </a:solidFill>
              </a:rPr>
              <a:t>IT COVERS HEAD - MIND</a:t>
            </a:r>
            <a:endParaRPr b="1" dirty="0" sz="3600" lang="en-US">
              <a:solidFill>
                <a:schemeClr val="accent3">
                  <a:lumMod val="50000"/>
                </a:schemeClr>
              </a:solidFill>
            </a:endParaRPr>
          </a:p>
        </p:txBody>
      </p:sp>
      <p:sp>
        <p:nvSpPr>
          <p:cNvPr id="1048643" name="Rounded Rectangle 5"/>
          <p:cNvSpPr/>
          <p:nvPr/>
        </p:nvSpPr>
        <p:spPr>
          <a:xfrm>
            <a:off x="500034" y="4143380"/>
            <a:ext cx="8143932" cy="2357454"/>
          </a:xfrm>
          <a:prstGeom prst="roundRect"/>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rgbClr val="002060"/>
                </a:solidFill>
              </a:rPr>
              <a:t>In this domain, only those educational objectives are included which are concerned with Knowledge, Recognition and Recall</a:t>
            </a:r>
            <a:endParaRPr b="1" dirty="0" sz="3200" lang="en-US">
              <a:solidFill>
                <a:srgbClr val="002060"/>
              </a:solidFill>
            </a:endParaRPr>
          </a:p>
        </p:txBody>
      </p:sp>
      <p:sp>
        <p:nvSpPr>
          <p:cNvPr id="1048644" name="Down Arrow 6"/>
          <p:cNvSpPr/>
          <p:nvPr/>
        </p:nvSpPr>
        <p:spPr>
          <a:xfrm>
            <a:off x="4429124" y="1928802"/>
            <a:ext cx="484632" cy="571504"/>
          </a:xfrm>
          <a:prstGeom prst="downArrow"/>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45" name="Down Arrow 7"/>
          <p:cNvSpPr/>
          <p:nvPr/>
        </p:nvSpPr>
        <p:spPr>
          <a:xfrm>
            <a:off x="4429124" y="3500438"/>
            <a:ext cx="571504" cy="642942"/>
          </a:xfrm>
          <a:prstGeom prst="downArrow"/>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59" name=""/>
        <p:cNvGrpSpPr/>
        <p:nvPr/>
      </p:nvGrpSpPr>
      <p:grpSpPr>
        <a:xfrm>
          <a:off x="0" y="0"/>
          <a:ext cx="0" cy="0"/>
          <a:chOff x="0" y="0"/>
          <a:chExt cx="0" cy="0"/>
        </a:xfrm>
      </p:grpSpPr>
      <p:sp>
        <p:nvSpPr>
          <p:cNvPr id="1048646" name="Rectangle 4"/>
          <p:cNvSpPr/>
          <p:nvPr/>
        </p:nvSpPr>
        <p:spPr>
          <a:xfrm>
            <a:off x="0" y="0"/>
            <a:ext cx="9144000" cy="6858000"/>
          </a:xfrm>
          <a:prstGeom prst="rect"/>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47" name="Title 1"/>
          <p:cNvSpPr txBox="1"/>
          <p:nvPr/>
        </p:nvSpPr>
        <p:spPr>
          <a:xfrm>
            <a:off x="500034" y="285728"/>
            <a:ext cx="8229600" cy="1500198"/>
          </a:xfrm>
          <a:prstGeom prst="rect"/>
          <a:solidFill>
            <a:schemeClr val="tx2">
              <a:lumMod val="40000"/>
              <a:lumOff val="60000"/>
            </a:schemeClr>
          </a:solidFill>
        </p:spPr>
        <p:txBody>
          <a:bodyPr>
            <a:normAutofit/>
          </a:bodyPr>
          <a:p>
            <a:pPr algn="ctr" defTabSz="914400" eaLnBrk="1" fontAlgn="auto" hangingPunct="1" indent="0" latinLnBrk="0" lvl="0" marL="0" marR="0" rtl="0">
              <a:lnSpc>
                <a:spcPct val="100000"/>
              </a:lnSpc>
              <a:spcBef>
                <a:spcPct val="0"/>
              </a:spcBef>
              <a:spcAft>
                <a:spcPts val="0"/>
              </a:spcAft>
              <a:buClrTx/>
              <a:buSzTx/>
              <a:buFontTx/>
              <a:buNone/>
            </a:pPr>
            <a:r>
              <a:rPr baseline="0" b="1" cap="none" dirty="0" sz="3200" i="0" kern="1200" kumimoji="0" lang="en-US" noProof="0" normalizeH="0" spc="0" err="1" strike="noStrike" u="none" smtClean="0">
                <a:ln>
                  <a:noFill/>
                </a:ln>
                <a:solidFill>
                  <a:srgbClr val="C00000"/>
                </a:solidFill>
                <a:effectLst/>
                <a:uLnTx/>
                <a:uFillTx/>
                <a:latin typeface="+mj-lt"/>
                <a:ea typeface="+mj-ea"/>
                <a:cs typeface="+mj-cs"/>
              </a:rPr>
              <a:t>B.S.Bloom</a:t>
            </a:r>
            <a:r>
              <a:rPr baseline="0" b="1" cap="none" dirty="0" sz="3200" i="0" kern="1200" kumimoji="0" lang="en-US" noProof="0" normalizeH="0" spc="0" strike="noStrike" u="none" smtClean="0">
                <a:ln>
                  <a:noFill/>
                </a:ln>
                <a:solidFill>
                  <a:srgbClr val="C00000"/>
                </a:solidFill>
                <a:effectLst/>
                <a:uLnTx/>
                <a:uFillTx/>
                <a:latin typeface="+mj-lt"/>
                <a:ea typeface="+mj-ea"/>
                <a:cs typeface="+mj-cs"/>
              </a:rPr>
              <a:t> </a:t>
            </a:r>
            <a:r>
              <a:rPr baseline="0" b="1" cap="none" dirty="0" sz="3200" i="0" kern="1200" kumimoji="0" lang="en-US" noProof="0" normalizeH="0" spc="0" strike="noStrike" u="none" smtClean="0">
                <a:ln>
                  <a:noFill/>
                </a:ln>
                <a:solidFill>
                  <a:schemeClr val="accent4">
                    <a:lumMod val="50000"/>
                  </a:schemeClr>
                </a:solidFill>
                <a:effectLst/>
                <a:uLnTx/>
                <a:uFillTx/>
                <a:latin typeface="+mj-lt"/>
                <a:ea typeface="+mj-ea"/>
                <a:cs typeface="+mj-cs"/>
              </a:rPr>
              <a:t>has divided objectives related to </a:t>
            </a:r>
            <a:r>
              <a:rPr baseline="0" b="1" cap="none" dirty="0" sz="3200" i="0" kern="1200" kumimoji="0" lang="en-US" noProof="0" normalizeH="0" spc="0" strike="noStrike" u="none" smtClean="0">
                <a:ln>
                  <a:noFill/>
                </a:ln>
                <a:solidFill>
                  <a:schemeClr val="accent2">
                    <a:lumMod val="50000"/>
                  </a:schemeClr>
                </a:solidFill>
                <a:effectLst/>
                <a:uLnTx/>
                <a:uFillTx/>
                <a:latin typeface="+mj-lt"/>
                <a:ea typeface="+mj-ea"/>
                <a:cs typeface="+mj-cs"/>
              </a:rPr>
              <a:t>cognitive domain</a:t>
            </a:r>
            <a:r>
              <a:rPr baseline="0" b="1" cap="none" dirty="0" sz="3200" i="0" kern="1200" kumimoji="0" lang="en-US" noProof="0" normalizeH="0" spc="0" strike="noStrike" u="none" smtClean="0">
                <a:ln>
                  <a:noFill/>
                </a:ln>
                <a:solidFill>
                  <a:schemeClr val="accent4">
                    <a:lumMod val="50000"/>
                  </a:schemeClr>
                </a:solidFill>
                <a:effectLst/>
                <a:uLnTx/>
                <a:uFillTx/>
                <a:latin typeface="+mj-lt"/>
                <a:ea typeface="+mj-ea"/>
                <a:cs typeface="+mj-cs"/>
              </a:rPr>
              <a:t> into </a:t>
            </a:r>
            <a:r>
              <a:rPr baseline="0" b="1" cap="none" dirty="0" sz="3200" i="0" kern="1200" kumimoji="0" lang="en-US" noProof="0" normalizeH="0" spc="0" strike="noStrike" u="none" smtClean="0">
                <a:ln>
                  <a:noFill/>
                </a:ln>
                <a:solidFill>
                  <a:schemeClr val="accent6">
                    <a:lumMod val="50000"/>
                  </a:schemeClr>
                </a:solidFill>
                <a:effectLst/>
                <a:uLnTx/>
                <a:uFillTx/>
                <a:latin typeface="+mj-lt"/>
                <a:ea typeface="+mj-ea"/>
                <a:cs typeface="+mj-cs"/>
              </a:rPr>
              <a:t>six </a:t>
            </a:r>
            <a:r>
              <a:rPr baseline="0" b="1" cap="none" dirty="0" sz="3200" i="0" kern="1200" kumimoji="0" lang="en-US" noProof="0" normalizeH="0" spc="0" strike="noStrike" u="none" smtClean="0">
                <a:ln>
                  <a:noFill/>
                </a:ln>
                <a:solidFill>
                  <a:schemeClr val="accent4">
                    <a:lumMod val="50000"/>
                  </a:schemeClr>
                </a:solidFill>
                <a:effectLst/>
                <a:uLnTx/>
                <a:uFillTx/>
                <a:latin typeface="+mj-lt"/>
                <a:ea typeface="+mj-ea"/>
                <a:cs typeface="+mj-cs"/>
              </a:rPr>
              <a:t>categories - </a:t>
            </a:r>
            <a:endParaRPr baseline="0" b="1" cap="none" dirty="0" sz="3200" i="0" kern="1200" kumimoji="0" lang="en-US" noProof="0" normalizeH="0" spc="0" strike="noStrike" u="none">
              <a:ln>
                <a:noFill/>
              </a:ln>
              <a:solidFill>
                <a:schemeClr val="accent4">
                  <a:lumMod val="50000"/>
                </a:schemeClr>
              </a:solidFill>
              <a:effectLst/>
              <a:uLnTx/>
              <a:uFillTx/>
              <a:latin typeface="+mj-lt"/>
              <a:ea typeface="+mj-ea"/>
              <a:cs typeface="+mj-cs"/>
            </a:endParaRPr>
          </a:p>
        </p:txBody>
      </p:sp>
      <p:sp>
        <p:nvSpPr>
          <p:cNvPr id="1048648" name="Right Arrow 3"/>
          <p:cNvSpPr/>
          <p:nvPr/>
        </p:nvSpPr>
        <p:spPr>
          <a:xfrm>
            <a:off x="0" y="2643182"/>
            <a:ext cx="2786050" cy="2857520"/>
          </a:xfrm>
          <a:prstGeom prst="rightArrow"/>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rgbClr val="C00000"/>
                </a:solidFill>
              </a:rPr>
              <a:t>COGNITIVE DOMAIN</a:t>
            </a:r>
            <a:endParaRPr b="1" dirty="0" sz="3200" lang="en-US">
              <a:solidFill>
                <a:srgbClr val="C00000"/>
              </a:solidFill>
            </a:endParaRPr>
          </a:p>
        </p:txBody>
      </p:sp>
      <p:sp>
        <p:nvSpPr>
          <p:cNvPr id="1048649" name="Content Placeholder 2"/>
          <p:cNvSpPr txBox="1"/>
          <p:nvPr/>
        </p:nvSpPr>
        <p:spPr>
          <a:xfrm>
            <a:off x="2857488" y="2000240"/>
            <a:ext cx="3143272" cy="4357718"/>
          </a:xfrm>
          <a:prstGeom prst="rect"/>
          <a:solidFill>
            <a:schemeClr val="accent2">
              <a:lumMod val="60000"/>
              <a:lumOff val="40000"/>
            </a:schemeClr>
          </a:solidFill>
        </p:spPr>
        <p:txBody>
          <a:bodyPr/>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0" cap="none" dirty="0" sz="3200" i="0" kern="1200" kumimoji="0" lang="en-US" noProof="0" normalizeH="0" spc="0" strike="noStrike" u="none" smtClean="0">
                <a:ln>
                  <a:noFill/>
                </a:ln>
                <a:solidFill>
                  <a:schemeClr val="tx1"/>
                </a:solidFill>
                <a:effectLst/>
                <a:uLnTx/>
                <a:uFillTx/>
                <a:latin typeface="+mn-lt"/>
                <a:ea typeface="+mn-ea"/>
                <a:cs typeface="+mn-cs"/>
              </a:rPr>
              <a:t>          </a:t>
            </a:r>
            <a:r>
              <a:rPr baseline="0" b="1" cap="none" dirty="0" sz="3200" i="0" kern="1200" kumimoji="0" lang="en-US" noProof="0" normalizeH="0" spc="0" strike="noStrike" u="none" smtClean="0">
                <a:ln>
                  <a:noFill/>
                </a:ln>
                <a:solidFill>
                  <a:schemeClr val="accent5">
                    <a:lumMod val="50000"/>
                  </a:schemeClr>
                </a:solidFill>
                <a:effectLst/>
                <a:uLnTx/>
                <a:uFillTx/>
                <a:latin typeface="+mn-lt"/>
                <a:ea typeface="+mn-ea"/>
                <a:cs typeface="+mn-cs"/>
              </a:rPr>
              <a:t>1956</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3200" i="0" kern="1200" kumimoji="0" lang="en-US" noProof="0" normalizeH="0" spc="0" strike="noStrike" u="none" smtClean="0">
                <a:ln>
                  <a:noFill/>
                </a:ln>
                <a:solidFill>
                  <a:schemeClr val="tx1"/>
                </a:solidFill>
                <a:effectLst/>
                <a:uLnTx/>
                <a:uFillTx/>
                <a:latin typeface="+mn-lt"/>
                <a:ea typeface="+mn-ea"/>
                <a:cs typeface="+mn-cs"/>
              </a:rPr>
              <a:t>KNOWLEDGE</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2800" i="0" kern="1200" kumimoji="0" lang="en-US" noProof="0" normalizeH="0" spc="0" strike="noStrike" u="none" smtClean="0">
                <a:ln>
                  <a:noFill/>
                </a:ln>
                <a:solidFill>
                  <a:schemeClr val="tx1"/>
                </a:solidFill>
                <a:effectLst/>
                <a:uLnTx/>
                <a:uFillTx/>
                <a:latin typeface="+mn-lt"/>
                <a:ea typeface="+mn-ea"/>
                <a:cs typeface="+mn-cs"/>
              </a:rPr>
              <a:t>COMPREHENSION</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3200" i="0" kern="1200" kumimoji="0" lang="en-US" noProof="0" normalizeH="0" spc="0" strike="noStrike" u="none" smtClean="0">
                <a:ln>
                  <a:noFill/>
                </a:ln>
                <a:solidFill>
                  <a:schemeClr val="tx1"/>
                </a:solidFill>
                <a:effectLst/>
                <a:uLnTx/>
                <a:uFillTx/>
                <a:latin typeface="+mn-lt"/>
                <a:ea typeface="+mn-ea"/>
                <a:cs typeface="+mn-cs"/>
              </a:rPr>
              <a:t>APPLICATION</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3200" i="0" kern="1200" kumimoji="0" lang="en-US" noProof="0" normalizeH="0" spc="0" strike="noStrike" u="none" smtClean="0">
                <a:ln>
                  <a:noFill/>
                </a:ln>
                <a:solidFill>
                  <a:schemeClr val="tx1"/>
                </a:solidFill>
                <a:effectLst/>
                <a:uLnTx/>
                <a:uFillTx/>
                <a:latin typeface="+mn-lt"/>
                <a:ea typeface="+mn-ea"/>
                <a:cs typeface="+mn-cs"/>
              </a:rPr>
              <a:t>ANALYSIS</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3200" i="0" kern="1200" kumimoji="0" lang="en-US" noProof="0" normalizeH="0" spc="0" strike="noStrike" u="none" smtClean="0">
                <a:ln>
                  <a:noFill/>
                </a:ln>
                <a:solidFill>
                  <a:schemeClr val="tx1"/>
                </a:solidFill>
                <a:effectLst/>
                <a:uLnTx/>
                <a:uFillTx/>
                <a:latin typeface="+mn-lt"/>
                <a:ea typeface="+mn-ea"/>
                <a:cs typeface="+mn-cs"/>
              </a:rPr>
              <a:t>SYNTHESIS</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3200" i="0" kern="1200" kumimoji="0" lang="en-US" noProof="0" normalizeH="0" spc="0" strike="noStrike" u="none" smtClean="0">
                <a:ln>
                  <a:noFill/>
                </a:ln>
                <a:solidFill>
                  <a:schemeClr val="tx1"/>
                </a:solidFill>
                <a:effectLst/>
                <a:uLnTx/>
                <a:uFillTx/>
                <a:latin typeface="+mn-lt"/>
                <a:ea typeface="+mn-ea"/>
                <a:cs typeface="+mn-cs"/>
              </a:rPr>
              <a:t>EVALUATION</a:t>
            </a:r>
            <a:endParaRPr baseline="0" b="1" cap="none" dirty="0" sz="3200" i="0" kern="1200" kumimoji="0" lang="en-US" noProof="0" normalizeH="0" spc="0" strike="noStrike" u="none">
              <a:ln>
                <a:noFill/>
              </a:ln>
              <a:solidFill>
                <a:schemeClr val="tx1"/>
              </a:solidFill>
              <a:effectLst/>
              <a:uLnTx/>
              <a:uFillTx/>
              <a:latin typeface="+mn-lt"/>
              <a:ea typeface="+mn-ea"/>
              <a:cs typeface="+mn-cs"/>
            </a:endParaRPr>
          </a:p>
        </p:txBody>
      </p:sp>
      <p:sp>
        <p:nvSpPr>
          <p:cNvPr id="1048650" name="Content Placeholder 3"/>
          <p:cNvSpPr txBox="1"/>
          <p:nvPr/>
        </p:nvSpPr>
        <p:spPr>
          <a:xfrm>
            <a:off x="6143636" y="2000240"/>
            <a:ext cx="2857520" cy="4357718"/>
          </a:xfrm>
          <a:prstGeom prst="rect"/>
          <a:solidFill>
            <a:schemeClr val="accent2">
              <a:lumMod val="60000"/>
              <a:lumOff val="40000"/>
            </a:schemeClr>
          </a:solidFill>
        </p:spPr>
        <p:txBody>
          <a:bodyPr/>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0" cap="none" dirty="0" sz="3200" i="0" kern="1200" kumimoji="0" lang="en-US" noProof="0" normalizeH="0" spc="0" strike="noStrike" u="none" smtClean="0">
                <a:ln>
                  <a:noFill/>
                </a:ln>
                <a:solidFill>
                  <a:schemeClr val="accent5">
                    <a:lumMod val="50000"/>
                  </a:schemeClr>
                </a:solidFill>
                <a:effectLst/>
                <a:uLnTx/>
                <a:uFillTx/>
                <a:latin typeface="+mn-lt"/>
                <a:ea typeface="+mn-ea"/>
                <a:cs typeface="+mn-cs"/>
              </a:rPr>
              <a:t>           </a:t>
            </a:r>
            <a:r>
              <a:rPr baseline="0" b="1" cap="none" dirty="0" sz="3200" i="0" kern="1200" kumimoji="0" lang="en-US" noProof="0" normalizeH="0" spc="0" strike="noStrike" u="none" smtClean="0">
                <a:ln>
                  <a:noFill/>
                </a:ln>
                <a:solidFill>
                  <a:schemeClr val="accent5">
                    <a:lumMod val="50000"/>
                  </a:schemeClr>
                </a:solidFill>
                <a:effectLst/>
                <a:uLnTx/>
                <a:uFillTx/>
                <a:latin typeface="+mn-lt"/>
                <a:ea typeface="+mn-ea"/>
                <a:cs typeface="+mn-cs"/>
              </a:rPr>
              <a:t>2001</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3200" i="0" kern="1200" kumimoji="0" lang="en-US" noProof="0" normalizeH="0" spc="0" strike="noStrike" u="none" smtClean="0">
                <a:ln>
                  <a:noFill/>
                </a:ln>
                <a:solidFill>
                  <a:schemeClr val="tx1"/>
                </a:solidFill>
                <a:effectLst/>
                <a:uLnTx/>
                <a:uFillTx/>
                <a:latin typeface="+mn-lt"/>
                <a:ea typeface="+mn-ea"/>
                <a:cs typeface="+mn-cs"/>
              </a:rPr>
              <a:t>REMEMBERING</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2800" i="0" kern="1200" kumimoji="0" lang="en-US" noProof="0" normalizeH="0" spc="0" strike="noStrike" u="none" smtClean="0">
                <a:ln>
                  <a:noFill/>
                </a:ln>
                <a:solidFill>
                  <a:schemeClr val="tx1"/>
                </a:solidFill>
                <a:effectLst/>
                <a:uLnTx/>
                <a:uFillTx/>
                <a:latin typeface="+mn-lt"/>
                <a:ea typeface="+mn-ea"/>
                <a:cs typeface="+mn-cs"/>
              </a:rPr>
              <a:t>UNDERSTANDING</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3200" i="0" kern="1200" kumimoji="0" lang="en-US" noProof="0" normalizeH="0" spc="0" strike="noStrike" u="none" smtClean="0">
                <a:ln>
                  <a:noFill/>
                </a:ln>
                <a:solidFill>
                  <a:schemeClr val="tx1"/>
                </a:solidFill>
                <a:effectLst/>
                <a:uLnTx/>
                <a:uFillTx/>
                <a:latin typeface="+mn-lt"/>
                <a:ea typeface="+mn-ea"/>
                <a:cs typeface="+mn-cs"/>
              </a:rPr>
              <a:t>APPLYING</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3200" i="0" kern="1200" kumimoji="0" lang="en-US" noProof="0" normalizeH="0" spc="0" strike="noStrike" u="none" smtClean="0">
                <a:ln>
                  <a:noFill/>
                </a:ln>
                <a:solidFill>
                  <a:schemeClr val="tx1"/>
                </a:solidFill>
                <a:effectLst/>
                <a:uLnTx/>
                <a:uFillTx/>
                <a:latin typeface="+mn-lt"/>
                <a:ea typeface="+mn-ea"/>
                <a:cs typeface="+mn-cs"/>
              </a:rPr>
              <a:t>ANALYZING</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3200" i="0" kern="1200" kumimoji="0" lang="en-US" noProof="0" normalizeH="0" spc="0" strike="noStrike" u="none" smtClean="0">
                <a:ln>
                  <a:noFill/>
                </a:ln>
                <a:solidFill>
                  <a:schemeClr val="tx1"/>
                </a:solidFill>
                <a:effectLst/>
                <a:uLnTx/>
                <a:uFillTx/>
                <a:latin typeface="+mn-lt"/>
                <a:ea typeface="+mn-ea"/>
                <a:cs typeface="+mn-cs"/>
              </a:rPr>
              <a:t>EVALUATION</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3200" i="0" kern="1200" kumimoji="0" lang="en-US" noProof="0" normalizeH="0" spc="0" strike="noStrike" u="none" smtClean="0">
                <a:ln>
                  <a:noFill/>
                </a:ln>
                <a:solidFill>
                  <a:schemeClr val="tx1"/>
                </a:solidFill>
                <a:effectLst/>
                <a:uLnTx/>
                <a:uFillTx/>
                <a:latin typeface="+mn-lt"/>
                <a:ea typeface="+mn-ea"/>
                <a:cs typeface="+mn-cs"/>
              </a:rPr>
              <a:t>CREATING</a:t>
            </a:r>
            <a:endParaRPr baseline="0" b="1" cap="none" dirty="0" sz="3200" i="0" kern="1200" kumimoji="0" lang="en-US" noProof="0" normalizeH="0" spc="0" strike="noStrike" u="none">
              <a:ln>
                <a:noFill/>
              </a:ln>
              <a:solidFill>
                <a:schemeClr val="tx1"/>
              </a:solidFill>
              <a:effectLst/>
              <a:uLnTx/>
              <a:uFillTx/>
              <a:latin typeface="+mn-lt"/>
              <a:ea typeface="+mn-ea"/>
              <a:cs typeface="+mn-cs"/>
            </a:endParaRPr>
          </a:p>
        </p:txBody>
      </p:sp>
      <p:cxnSp>
        <p:nvCxnSpPr>
          <p:cNvPr id="3145730" name="Straight Connector 7"/>
          <p:cNvCxnSpPr>
            <a:cxnSpLocks/>
          </p:cNvCxnSpPr>
          <p:nvPr/>
        </p:nvCxnSpPr>
        <p:spPr>
          <a:xfrm>
            <a:off x="5143504" y="5214950"/>
            <a:ext cx="928694" cy="428628"/>
          </a:xfrm>
          <a:prstGeom prst="line"/>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45731" name="Straight Connector 8"/>
          <p:cNvCxnSpPr>
            <a:cxnSpLocks/>
          </p:cNvCxnSpPr>
          <p:nvPr/>
        </p:nvCxnSpPr>
        <p:spPr>
          <a:xfrm flipV="1">
            <a:off x="5214942" y="5214950"/>
            <a:ext cx="928694" cy="500066"/>
          </a:xfrm>
          <a:prstGeom prst="line"/>
          <a:ln>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60" name=""/>
        <p:cNvGrpSpPr/>
        <p:nvPr/>
      </p:nvGrpSpPr>
      <p:grpSpPr>
        <a:xfrm>
          <a:off x="0" y="0"/>
          <a:ext cx="0" cy="0"/>
          <a:chOff x="0" y="0"/>
          <a:chExt cx="0" cy="0"/>
        </a:xfrm>
      </p:grpSpPr>
      <p:sp>
        <p:nvSpPr>
          <p:cNvPr id="1048651" name="Rectangle 4"/>
          <p:cNvSpPr/>
          <p:nvPr/>
        </p:nvSpPr>
        <p:spPr>
          <a:xfrm>
            <a:off x="0" y="0"/>
            <a:ext cx="9144000" cy="6858000"/>
          </a:xfrm>
          <a:prstGeom prst="rect"/>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dirty="0" lang="en-US"/>
          </a:p>
        </p:txBody>
      </p:sp>
      <p:sp>
        <p:nvSpPr>
          <p:cNvPr id="1048652" name="Flowchart: Stored Data 6"/>
          <p:cNvSpPr/>
          <p:nvPr/>
        </p:nvSpPr>
        <p:spPr>
          <a:xfrm>
            <a:off x="28135" y="714356"/>
            <a:ext cx="4543865" cy="1285884"/>
          </a:xfrm>
          <a:prstGeom prst="flowChartOnlineStorage"/>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600" lang="en-US" smtClean="0">
                <a:solidFill>
                  <a:srgbClr val="C00000"/>
                </a:solidFill>
              </a:rPr>
              <a:t>KNOWLEDGE</a:t>
            </a:r>
            <a:endParaRPr b="1" dirty="0" sz="3600" lang="en-US">
              <a:solidFill>
                <a:srgbClr val="C00000"/>
              </a:solidFill>
            </a:endParaRPr>
          </a:p>
        </p:txBody>
      </p:sp>
      <p:sp>
        <p:nvSpPr>
          <p:cNvPr id="1048653" name="Rectangle 8"/>
          <p:cNvSpPr/>
          <p:nvPr/>
        </p:nvSpPr>
        <p:spPr>
          <a:xfrm>
            <a:off x="4643438" y="214290"/>
            <a:ext cx="4500562" cy="714380"/>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400" lang="en-US" smtClean="0">
                <a:solidFill>
                  <a:srgbClr val="C00000"/>
                </a:solidFill>
              </a:rPr>
              <a:t>. </a:t>
            </a:r>
            <a:r>
              <a:rPr b="1" dirty="0" sz="2400" lang="en-US" smtClean="0">
                <a:solidFill>
                  <a:schemeClr val="tx2">
                    <a:lumMod val="50000"/>
                  </a:schemeClr>
                </a:solidFill>
              </a:rPr>
              <a:t>Lowest level in the </a:t>
            </a:r>
            <a:r>
              <a:rPr b="1" dirty="0" sz="2400" lang="en-US" smtClean="0">
                <a:solidFill>
                  <a:schemeClr val="accent3">
                    <a:lumMod val="50000"/>
                  </a:schemeClr>
                </a:solidFill>
              </a:rPr>
              <a:t>Cognitive Domain</a:t>
            </a:r>
          </a:p>
        </p:txBody>
      </p:sp>
      <p:sp>
        <p:nvSpPr>
          <p:cNvPr id="1048654" name="Rectangle 11"/>
          <p:cNvSpPr/>
          <p:nvPr/>
        </p:nvSpPr>
        <p:spPr>
          <a:xfrm>
            <a:off x="4728942" y="1377963"/>
            <a:ext cx="4415057" cy="1643074"/>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a:t>
            </a:r>
            <a:r>
              <a:rPr b="1" dirty="0" sz="2400" lang="en-US" smtClean="0">
                <a:solidFill>
                  <a:schemeClr val="tx2">
                    <a:lumMod val="50000"/>
                  </a:schemeClr>
                </a:solidFill>
              </a:rPr>
              <a:t> It includes the ability of students to  </a:t>
            </a:r>
            <a:r>
              <a:rPr b="1" dirty="0" sz="2400" lang="en-US" smtClean="0">
                <a:solidFill>
                  <a:schemeClr val="accent3">
                    <a:lumMod val="50000"/>
                  </a:schemeClr>
                </a:solidFill>
              </a:rPr>
              <a:t>recall </a:t>
            </a:r>
            <a:r>
              <a:rPr b="1" dirty="0" sz="2400" lang="en-US" smtClean="0">
                <a:solidFill>
                  <a:schemeClr val="tx2">
                    <a:lumMod val="50000"/>
                  </a:schemeClr>
                </a:solidFill>
              </a:rPr>
              <a:t> and </a:t>
            </a:r>
            <a:r>
              <a:rPr b="1" dirty="0" sz="2400" lang="en-US" smtClean="0">
                <a:solidFill>
                  <a:schemeClr val="accent3">
                    <a:lumMod val="50000"/>
                  </a:schemeClr>
                </a:solidFill>
              </a:rPr>
              <a:t>remember </a:t>
            </a:r>
            <a:r>
              <a:rPr b="1" dirty="0" sz="2400" lang="en-US" smtClean="0">
                <a:solidFill>
                  <a:schemeClr val="tx2">
                    <a:lumMod val="50000"/>
                  </a:schemeClr>
                </a:solidFill>
              </a:rPr>
              <a:t> the information learned in the classroom</a:t>
            </a:r>
            <a:endParaRPr b="1" dirty="0" sz="2400" lang="en-US">
              <a:solidFill>
                <a:schemeClr val="tx2">
                  <a:lumMod val="50000"/>
                </a:schemeClr>
              </a:solidFill>
            </a:endParaRPr>
          </a:p>
        </p:txBody>
      </p:sp>
      <p:sp>
        <p:nvSpPr>
          <p:cNvPr id="1048655" name="Down Arrow 12"/>
          <p:cNvSpPr/>
          <p:nvPr/>
        </p:nvSpPr>
        <p:spPr>
          <a:xfrm>
            <a:off x="6429388" y="928670"/>
            <a:ext cx="357190" cy="428628"/>
          </a:xfrm>
          <a:prstGeom prst="downArrow"/>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56" name="Flowchart: Stored Data 13"/>
          <p:cNvSpPr/>
          <p:nvPr/>
        </p:nvSpPr>
        <p:spPr>
          <a:xfrm>
            <a:off x="0" y="3809054"/>
            <a:ext cx="4857752" cy="1285884"/>
          </a:xfrm>
          <a:prstGeom prst="flowChartOnlineStorage"/>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rgbClr val="C00000"/>
                </a:solidFill>
              </a:rPr>
              <a:t>COMPREHENSION</a:t>
            </a:r>
            <a:endParaRPr b="1" dirty="0" sz="3200" lang="en-US">
              <a:solidFill>
                <a:srgbClr val="C00000"/>
              </a:solidFill>
            </a:endParaRPr>
          </a:p>
        </p:txBody>
      </p:sp>
      <p:sp>
        <p:nvSpPr>
          <p:cNvPr id="1048657" name="Rectangle 15"/>
          <p:cNvSpPr/>
          <p:nvPr/>
        </p:nvSpPr>
        <p:spPr>
          <a:xfrm>
            <a:off x="4857751" y="3357562"/>
            <a:ext cx="4244045" cy="714380"/>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400" lang="en-US" smtClean="0">
                <a:solidFill>
                  <a:srgbClr val="C00000"/>
                </a:solidFill>
              </a:rPr>
              <a:t>.</a:t>
            </a:r>
            <a:r>
              <a:rPr b="1" dirty="0" sz="2400" lang="en-US" smtClean="0">
                <a:solidFill>
                  <a:schemeClr val="tx2">
                    <a:lumMod val="50000"/>
                  </a:schemeClr>
                </a:solidFill>
              </a:rPr>
              <a:t> Second level in the </a:t>
            </a:r>
            <a:r>
              <a:rPr b="1" dirty="0" sz="2400" lang="en-US" smtClean="0">
                <a:solidFill>
                  <a:schemeClr val="accent3">
                    <a:lumMod val="50000"/>
                  </a:schemeClr>
                </a:solidFill>
              </a:rPr>
              <a:t>Cognitive Domain</a:t>
            </a:r>
          </a:p>
        </p:txBody>
      </p:sp>
      <p:sp>
        <p:nvSpPr>
          <p:cNvPr id="1048658" name="Rectangle 16"/>
          <p:cNvSpPr/>
          <p:nvPr/>
        </p:nvSpPr>
        <p:spPr>
          <a:xfrm>
            <a:off x="4929190" y="4357694"/>
            <a:ext cx="4214810" cy="2500306"/>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a:t>
            </a:r>
            <a:r>
              <a:rPr b="1" dirty="0" sz="2400" lang="en-US" smtClean="0">
                <a:solidFill>
                  <a:schemeClr val="tx2">
                    <a:lumMod val="50000"/>
                  </a:schemeClr>
                </a:solidFill>
              </a:rPr>
              <a:t> It is the meaningful recall &amp;recognition of the learned content. </a:t>
            </a:r>
          </a:p>
          <a:p>
            <a:r>
              <a:rPr b="1" dirty="0" sz="2400" lang="en-US" smtClean="0">
                <a:solidFill>
                  <a:srgbClr val="C00000"/>
                </a:solidFill>
              </a:rPr>
              <a:t>. </a:t>
            </a:r>
            <a:r>
              <a:rPr b="1" dirty="0" sz="2400" lang="en-US" smtClean="0">
                <a:solidFill>
                  <a:schemeClr val="accent3">
                    <a:lumMod val="50000"/>
                  </a:schemeClr>
                </a:solidFill>
              </a:rPr>
              <a:t>Here the learner could understand and explain what he learned in the classroom as his own language</a:t>
            </a:r>
            <a:endParaRPr b="1" dirty="0" sz="2400" lang="en-US">
              <a:solidFill>
                <a:schemeClr val="accent3">
                  <a:lumMod val="50000"/>
                </a:schemeClr>
              </a:solidFill>
            </a:endParaRPr>
          </a:p>
        </p:txBody>
      </p:sp>
      <p:sp>
        <p:nvSpPr>
          <p:cNvPr id="1048659" name="Down Arrow 17"/>
          <p:cNvSpPr/>
          <p:nvPr/>
        </p:nvSpPr>
        <p:spPr>
          <a:xfrm>
            <a:off x="6643702" y="4071942"/>
            <a:ext cx="357190" cy="285752"/>
          </a:xfrm>
          <a:prstGeom prst="downArrow"/>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61" name=""/>
        <p:cNvGrpSpPr/>
        <p:nvPr/>
      </p:nvGrpSpPr>
      <p:grpSpPr>
        <a:xfrm>
          <a:off x="0" y="0"/>
          <a:ext cx="0" cy="0"/>
          <a:chOff x="0" y="0"/>
          <a:chExt cx="0" cy="0"/>
        </a:xfrm>
      </p:grpSpPr>
      <p:sp>
        <p:nvSpPr>
          <p:cNvPr id="1048660" name="Rectangle 4"/>
          <p:cNvSpPr/>
          <p:nvPr/>
        </p:nvSpPr>
        <p:spPr>
          <a:xfrm>
            <a:off x="0" y="0"/>
            <a:ext cx="9144000" cy="6858000"/>
          </a:xfrm>
          <a:prstGeom prst="rect"/>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dirty="0" lang="en-US"/>
          </a:p>
        </p:txBody>
      </p:sp>
      <p:sp>
        <p:nvSpPr>
          <p:cNvPr id="1048661" name="Flowchart: Stored Data 6"/>
          <p:cNvSpPr/>
          <p:nvPr/>
        </p:nvSpPr>
        <p:spPr>
          <a:xfrm>
            <a:off x="28135" y="714356"/>
            <a:ext cx="4115237" cy="1285884"/>
          </a:xfrm>
          <a:prstGeom prst="flowChartOnlineStorage"/>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600" lang="en-US" smtClean="0">
                <a:solidFill>
                  <a:srgbClr val="C00000"/>
                </a:solidFill>
              </a:rPr>
              <a:t>APPLICATION</a:t>
            </a:r>
            <a:endParaRPr b="1" dirty="0" sz="3600" lang="en-US">
              <a:solidFill>
                <a:srgbClr val="C00000"/>
              </a:solidFill>
            </a:endParaRPr>
          </a:p>
        </p:txBody>
      </p:sp>
      <p:sp>
        <p:nvSpPr>
          <p:cNvPr id="1048662" name="Rectangle 8"/>
          <p:cNvSpPr/>
          <p:nvPr/>
        </p:nvSpPr>
        <p:spPr>
          <a:xfrm>
            <a:off x="4143372" y="214290"/>
            <a:ext cx="5000628" cy="714380"/>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400" lang="en-US" smtClean="0">
                <a:solidFill>
                  <a:srgbClr val="C00000"/>
                </a:solidFill>
              </a:rPr>
              <a:t>.</a:t>
            </a:r>
            <a:r>
              <a:rPr b="1" dirty="0" sz="2400" lang="en-US" smtClean="0">
                <a:solidFill>
                  <a:schemeClr val="tx2">
                    <a:lumMod val="50000"/>
                  </a:schemeClr>
                </a:solidFill>
              </a:rPr>
              <a:t> Third level in the </a:t>
            </a:r>
            <a:r>
              <a:rPr b="1" dirty="0" sz="2400" lang="en-US" smtClean="0">
                <a:solidFill>
                  <a:schemeClr val="accent3">
                    <a:lumMod val="50000"/>
                  </a:schemeClr>
                </a:solidFill>
              </a:rPr>
              <a:t>Cognitive Domain</a:t>
            </a:r>
          </a:p>
        </p:txBody>
      </p:sp>
      <p:sp>
        <p:nvSpPr>
          <p:cNvPr id="1048663" name="Rectangle 11"/>
          <p:cNvSpPr/>
          <p:nvPr/>
        </p:nvSpPr>
        <p:spPr>
          <a:xfrm>
            <a:off x="4143372" y="1285861"/>
            <a:ext cx="5000627" cy="1357321"/>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a:t>
            </a:r>
            <a:r>
              <a:rPr b="1" dirty="0" sz="2400" lang="en-US" smtClean="0">
                <a:solidFill>
                  <a:schemeClr val="tx2">
                    <a:lumMod val="50000"/>
                  </a:schemeClr>
                </a:solidFill>
              </a:rPr>
              <a:t> It is the ability to apply the acquired knowledge through instruction in real life </a:t>
            </a:r>
            <a:r>
              <a:rPr b="1" dirty="0" sz="2400" lang="en-US" smtClean="0">
                <a:solidFill>
                  <a:schemeClr val="tx2">
                    <a:lumMod val="50000"/>
                  </a:schemeClr>
                </a:solidFill>
              </a:rPr>
              <a:t>situations.</a:t>
            </a:r>
            <a:endParaRPr b="1" dirty="0" sz="2400" lang="en-US">
              <a:solidFill>
                <a:schemeClr val="tx2">
                  <a:lumMod val="50000"/>
                </a:schemeClr>
              </a:solidFill>
            </a:endParaRPr>
          </a:p>
        </p:txBody>
      </p:sp>
      <p:sp>
        <p:nvSpPr>
          <p:cNvPr id="1048664" name="Down Arrow 12"/>
          <p:cNvSpPr/>
          <p:nvPr/>
        </p:nvSpPr>
        <p:spPr>
          <a:xfrm>
            <a:off x="6429388" y="1000108"/>
            <a:ext cx="357190" cy="285752"/>
          </a:xfrm>
          <a:prstGeom prst="downArrow"/>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65" name="Flowchart: Stored Data 13"/>
          <p:cNvSpPr/>
          <p:nvPr/>
        </p:nvSpPr>
        <p:spPr>
          <a:xfrm>
            <a:off x="0" y="4572008"/>
            <a:ext cx="4071934" cy="1285884"/>
          </a:xfrm>
          <a:prstGeom prst="flowChartOnlineStorage"/>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600" lang="en-US" smtClean="0">
                <a:solidFill>
                  <a:srgbClr val="C00000"/>
                </a:solidFill>
              </a:rPr>
              <a:t>ANALYSIS</a:t>
            </a:r>
            <a:endParaRPr b="1" dirty="0" sz="3600" lang="en-US">
              <a:solidFill>
                <a:srgbClr val="C00000"/>
              </a:solidFill>
            </a:endParaRPr>
          </a:p>
        </p:txBody>
      </p:sp>
      <p:sp>
        <p:nvSpPr>
          <p:cNvPr id="1048666" name="Rectangle 15"/>
          <p:cNvSpPr/>
          <p:nvPr/>
        </p:nvSpPr>
        <p:spPr>
          <a:xfrm>
            <a:off x="4071934" y="2928934"/>
            <a:ext cx="5072066" cy="2143140"/>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a:t>
            </a:r>
            <a:r>
              <a:rPr b="1" dirty="0" sz="2400" lang="en-US" smtClean="0">
                <a:solidFill>
                  <a:schemeClr val="tx2">
                    <a:lumMod val="50000"/>
                  </a:schemeClr>
                </a:solidFill>
              </a:rPr>
              <a:t> It is the meaningful breakdown of the materials into its various components  and  to identify the interrelationship between the elements and find out how they are organized  and related.</a:t>
            </a:r>
          </a:p>
        </p:txBody>
      </p:sp>
      <p:sp>
        <p:nvSpPr>
          <p:cNvPr id="1048667" name="Rectangle 16"/>
          <p:cNvSpPr/>
          <p:nvPr/>
        </p:nvSpPr>
        <p:spPr>
          <a:xfrm>
            <a:off x="4071934" y="5357826"/>
            <a:ext cx="5072066" cy="1500174"/>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a:t>
            </a:r>
            <a:r>
              <a:rPr b="1" dirty="0" sz="2400" lang="en-US" smtClean="0">
                <a:solidFill>
                  <a:schemeClr val="tx2">
                    <a:lumMod val="50000"/>
                  </a:schemeClr>
                </a:solidFill>
              </a:rPr>
              <a:t> Specification of this level includes the analysis of elements, analysis of relationship, analysis of organizational principles.</a:t>
            </a:r>
          </a:p>
        </p:txBody>
      </p:sp>
      <p:sp>
        <p:nvSpPr>
          <p:cNvPr id="1048668" name="Down Arrow 10"/>
          <p:cNvSpPr/>
          <p:nvPr/>
        </p:nvSpPr>
        <p:spPr>
          <a:xfrm>
            <a:off x="6429388" y="5143512"/>
            <a:ext cx="357190" cy="142876"/>
          </a:xfrm>
          <a:prstGeom prst="downArrow"/>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62" name=""/>
        <p:cNvGrpSpPr/>
        <p:nvPr/>
      </p:nvGrpSpPr>
      <p:grpSpPr>
        <a:xfrm>
          <a:off x="0" y="0"/>
          <a:ext cx="0" cy="0"/>
          <a:chOff x="0" y="0"/>
          <a:chExt cx="0" cy="0"/>
        </a:xfrm>
      </p:grpSpPr>
      <p:sp>
        <p:nvSpPr>
          <p:cNvPr id="1048669" name="Rectangle 4"/>
          <p:cNvSpPr/>
          <p:nvPr/>
        </p:nvSpPr>
        <p:spPr>
          <a:xfrm>
            <a:off x="0" y="0"/>
            <a:ext cx="9144000" cy="6858000"/>
          </a:xfrm>
          <a:prstGeom prst="rect"/>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dirty="0" lang="en-US"/>
          </a:p>
        </p:txBody>
      </p:sp>
      <p:sp>
        <p:nvSpPr>
          <p:cNvPr id="1048670" name="Flowchart: Stored Data 6"/>
          <p:cNvSpPr/>
          <p:nvPr/>
        </p:nvSpPr>
        <p:spPr>
          <a:xfrm>
            <a:off x="28135" y="714356"/>
            <a:ext cx="4115237" cy="1285884"/>
          </a:xfrm>
          <a:prstGeom prst="flowChartOnlineStorage"/>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600" lang="en-US" smtClean="0">
                <a:solidFill>
                  <a:srgbClr val="C00000"/>
                </a:solidFill>
              </a:rPr>
              <a:t>SYNTHESIS</a:t>
            </a:r>
            <a:endParaRPr b="1" dirty="0" sz="3600" lang="en-US">
              <a:solidFill>
                <a:srgbClr val="C00000"/>
              </a:solidFill>
            </a:endParaRPr>
          </a:p>
        </p:txBody>
      </p:sp>
      <p:sp>
        <p:nvSpPr>
          <p:cNvPr id="1048671" name="Rectangle 8"/>
          <p:cNvSpPr/>
          <p:nvPr/>
        </p:nvSpPr>
        <p:spPr>
          <a:xfrm>
            <a:off x="4143372" y="214290"/>
            <a:ext cx="5000628" cy="1714512"/>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 </a:t>
            </a:r>
            <a:r>
              <a:rPr b="1" dirty="0" sz="2400" lang="en-US" smtClean="0">
                <a:solidFill>
                  <a:schemeClr val="tx2">
                    <a:lumMod val="50000"/>
                  </a:schemeClr>
                </a:solidFill>
              </a:rPr>
              <a:t>It is the mental ability of the learner            to integrate the acquired , comprehended, applied and analyzed knowledge into a comprehensive whole.</a:t>
            </a:r>
            <a:endParaRPr b="1" dirty="0" sz="2400" lang="en-US" smtClean="0">
              <a:solidFill>
                <a:schemeClr val="accent3">
                  <a:lumMod val="50000"/>
                </a:schemeClr>
              </a:solidFill>
            </a:endParaRPr>
          </a:p>
        </p:txBody>
      </p:sp>
      <p:sp>
        <p:nvSpPr>
          <p:cNvPr id="1048672" name="Rectangle 11"/>
          <p:cNvSpPr/>
          <p:nvPr/>
        </p:nvSpPr>
        <p:spPr>
          <a:xfrm>
            <a:off x="4143373" y="2285992"/>
            <a:ext cx="5000627" cy="1000132"/>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 </a:t>
            </a:r>
            <a:r>
              <a:rPr b="1" dirty="0" sz="2400" lang="en-US" smtClean="0">
                <a:solidFill>
                  <a:schemeClr val="tx2">
                    <a:lumMod val="50000"/>
                  </a:schemeClr>
                </a:solidFill>
              </a:rPr>
              <a:t>It involves the ability to give a new shape or structure to statements or procedures.</a:t>
            </a:r>
            <a:endParaRPr b="1" dirty="0" sz="2400" lang="en-US">
              <a:solidFill>
                <a:schemeClr val="tx2">
                  <a:lumMod val="50000"/>
                </a:schemeClr>
              </a:solidFill>
            </a:endParaRPr>
          </a:p>
        </p:txBody>
      </p:sp>
      <p:sp>
        <p:nvSpPr>
          <p:cNvPr id="1048673" name="Down Arrow 12"/>
          <p:cNvSpPr/>
          <p:nvPr/>
        </p:nvSpPr>
        <p:spPr>
          <a:xfrm>
            <a:off x="6357950" y="2000240"/>
            <a:ext cx="357190" cy="285752"/>
          </a:xfrm>
          <a:prstGeom prst="downArrow"/>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74" name="Flowchart: Stored Data 13"/>
          <p:cNvSpPr/>
          <p:nvPr/>
        </p:nvSpPr>
        <p:spPr>
          <a:xfrm>
            <a:off x="0" y="4572008"/>
            <a:ext cx="4071934" cy="1285884"/>
          </a:xfrm>
          <a:prstGeom prst="flowChartOnlineStorage"/>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600" lang="en-US" smtClean="0">
                <a:solidFill>
                  <a:srgbClr val="C00000"/>
                </a:solidFill>
              </a:rPr>
              <a:t>EVALUATION</a:t>
            </a:r>
            <a:endParaRPr b="1" dirty="0" sz="3600" lang="en-US">
              <a:solidFill>
                <a:srgbClr val="C00000"/>
              </a:solidFill>
            </a:endParaRPr>
          </a:p>
        </p:txBody>
      </p:sp>
      <p:sp>
        <p:nvSpPr>
          <p:cNvPr id="1048675" name="Rectangle 15"/>
          <p:cNvSpPr/>
          <p:nvPr/>
        </p:nvSpPr>
        <p:spPr>
          <a:xfrm>
            <a:off x="4071934" y="3643314"/>
            <a:ext cx="5072066" cy="1928826"/>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endParaRPr b="1" dirty="0" sz="2400" lang="en-US" smtClean="0">
              <a:solidFill>
                <a:schemeClr val="tx2">
                  <a:lumMod val="50000"/>
                </a:schemeClr>
              </a:solidFill>
            </a:endParaRPr>
          </a:p>
          <a:p>
            <a:r>
              <a:rPr b="1" dirty="0" sz="2400" lang="en-US" smtClean="0">
                <a:solidFill>
                  <a:srgbClr val="C00000"/>
                </a:solidFill>
              </a:rPr>
              <a:t>. </a:t>
            </a:r>
            <a:r>
              <a:rPr b="1" dirty="0" sz="2400" lang="en-US" smtClean="0">
                <a:solidFill>
                  <a:schemeClr val="accent3">
                    <a:lumMod val="50000"/>
                  </a:schemeClr>
                </a:solidFill>
              </a:rPr>
              <a:t>Highest level </a:t>
            </a:r>
            <a:r>
              <a:rPr b="1" dirty="0" sz="2400" lang="en-US" smtClean="0">
                <a:solidFill>
                  <a:schemeClr val="tx2">
                    <a:lumMod val="50000"/>
                  </a:schemeClr>
                </a:solidFill>
              </a:rPr>
              <a:t>of Cognitive Domain.</a:t>
            </a:r>
          </a:p>
          <a:p>
            <a:r>
              <a:rPr b="1" dirty="0" sz="2400" lang="en-US" smtClean="0">
                <a:solidFill>
                  <a:srgbClr val="C00000"/>
                </a:solidFill>
              </a:rPr>
              <a:t>.</a:t>
            </a:r>
            <a:r>
              <a:rPr b="1" dirty="0" sz="2400" lang="en-US" smtClean="0">
                <a:solidFill>
                  <a:schemeClr val="tx2">
                    <a:lumMod val="50000"/>
                  </a:schemeClr>
                </a:solidFill>
              </a:rPr>
              <a:t> Students could evaluate an object, person, a theory or a principle if only s/he is par with all other lower hierarchy in the cognitive domain.</a:t>
            </a:r>
          </a:p>
          <a:p>
            <a:pPr algn="ctr"/>
            <a:endParaRPr b="1" dirty="0" sz="2400" lang="en-US" smtClean="0">
              <a:solidFill>
                <a:schemeClr val="accent3">
                  <a:lumMod val="50000"/>
                </a:schemeClr>
              </a:solidFill>
            </a:endParaRPr>
          </a:p>
        </p:txBody>
      </p:sp>
      <p:sp>
        <p:nvSpPr>
          <p:cNvPr id="1048676" name="Rectangle 16"/>
          <p:cNvSpPr/>
          <p:nvPr/>
        </p:nvSpPr>
        <p:spPr>
          <a:xfrm>
            <a:off x="4071934" y="5857892"/>
            <a:ext cx="5072066" cy="1000108"/>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400" lang="en-US" smtClean="0">
                <a:solidFill>
                  <a:srgbClr val="C00000"/>
                </a:solidFill>
              </a:rPr>
              <a:t>.</a:t>
            </a:r>
            <a:r>
              <a:rPr b="1" dirty="0" sz="2400" lang="en-US" smtClean="0">
                <a:solidFill>
                  <a:schemeClr val="tx2">
                    <a:lumMod val="50000"/>
                  </a:schemeClr>
                </a:solidFill>
              </a:rPr>
              <a:t>At this level  s/he could perform </a:t>
            </a:r>
            <a:r>
              <a:rPr b="1" dirty="0" sz="2400" lang="en-US" smtClean="0">
                <a:solidFill>
                  <a:schemeClr val="accent3">
                    <a:lumMod val="50000"/>
                  </a:schemeClr>
                </a:solidFill>
              </a:rPr>
              <a:t>personal viewpoint </a:t>
            </a:r>
            <a:r>
              <a:rPr b="1" dirty="0" sz="2400" lang="en-US" smtClean="0">
                <a:solidFill>
                  <a:schemeClr val="tx2">
                    <a:lumMod val="50000"/>
                  </a:schemeClr>
                </a:solidFill>
              </a:rPr>
              <a:t>about the information.</a:t>
            </a:r>
          </a:p>
        </p:txBody>
      </p:sp>
      <p:sp>
        <p:nvSpPr>
          <p:cNvPr id="1048677" name="Down Arrow 10"/>
          <p:cNvSpPr/>
          <p:nvPr/>
        </p:nvSpPr>
        <p:spPr>
          <a:xfrm>
            <a:off x="6500826" y="5643578"/>
            <a:ext cx="357190" cy="142876"/>
          </a:xfrm>
          <a:prstGeom prst="downArrow"/>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63" name=""/>
        <p:cNvGrpSpPr/>
        <p:nvPr/>
      </p:nvGrpSpPr>
      <p:grpSpPr>
        <a:xfrm>
          <a:off x="0" y="0"/>
          <a:ext cx="0" cy="0"/>
          <a:chOff x="0" y="0"/>
          <a:chExt cx="0" cy="0"/>
        </a:xfrm>
      </p:grpSpPr>
      <p:sp>
        <p:nvSpPr>
          <p:cNvPr id="1048678" name="Rectangle 4"/>
          <p:cNvSpPr/>
          <p:nvPr/>
        </p:nvSpPr>
        <p:spPr>
          <a:xfrm>
            <a:off x="0" y="0"/>
            <a:ext cx="9144000" cy="6858000"/>
          </a:xfrm>
          <a:prstGeom prst="rect"/>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79" name="Oval 2"/>
          <p:cNvSpPr/>
          <p:nvPr/>
        </p:nvSpPr>
        <p:spPr>
          <a:xfrm>
            <a:off x="1500166" y="357166"/>
            <a:ext cx="6286544" cy="1571636"/>
          </a:xfrm>
          <a:prstGeom prst="ellipse"/>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4400" lang="en-US" smtClean="0">
                <a:solidFill>
                  <a:schemeClr val="accent2">
                    <a:lumMod val="50000"/>
                  </a:schemeClr>
                </a:solidFill>
              </a:rPr>
              <a:t>AFFECTIVE</a:t>
            </a:r>
          </a:p>
          <a:p>
            <a:pPr algn="ctr"/>
            <a:r>
              <a:rPr b="1" dirty="0" sz="4400" lang="en-US" smtClean="0">
                <a:solidFill>
                  <a:schemeClr val="accent2">
                    <a:lumMod val="50000"/>
                  </a:schemeClr>
                </a:solidFill>
              </a:rPr>
              <a:t>DOMAIN</a:t>
            </a:r>
            <a:endParaRPr b="1" dirty="0" sz="4400" lang="en-US">
              <a:solidFill>
                <a:schemeClr val="accent2">
                  <a:lumMod val="50000"/>
                </a:schemeClr>
              </a:solidFill>
            </a:endParaRPr>
          </a:p>
        </p:txBody>
      </p:sp>
      <p:sp>
        <p:nvSpPr>
          <p:cNvPr id="1048680" name="Rounded Rectangle 3"/>
          <p:cNvSpPr/>
          <p:nvPr/>
        </p:nvSpPr>
        <p:spPr>
          <a:xfrm>
            <a:off x="1500166" y="2500306"/>
            <a:ext cx="6572296" cy="1000132"/>
          </a:xfrm>
          <a:prstGeom prst="roundRect"/>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600" lang="en-US" smtClean="0">
                <a:solidFill>
                  <a:schemeClr val="accent3">
                    <a:lumMod val="50000"/>
                  </a:schemeClr>
                </a:solidFill>
              </a:rPr>
              <a:t>IT COVERS HEART</a:t>
            </a:r>
            <a:endParaRPr b="1" dirty="0" sz="3600" lang="en-US">
              <a:solidFill>
                <a:schemeClr val="accent3">
                  <a:lumMod val="50000"/>
                </a:schemeClr>
              </a:solidFill>
            </a:endParaRPr>
          </a:p>
        </p:txBody>
      </p:sp>
      <p:sp>
        <p:nvSpPr>
          <p:cNvPr id="1048681" name="Rounded Rectangle 5"/>
          <p:cNvSpPr/>
          <p:nvPr/>
        </p:nvSpPr>
        <p:spPr>
          <a:xfrm>
            <a:off x="500034" y="4143380"/>
            <a:ext cx="8143932" cy="2357454"/>
          </a:xfrm>
          <a:prstGeom prst="roundRect"/>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rgbClr val="002060"/>
                </a:solidFill>
              </a:rPr>
              <a:t>It is concerned with interests, emotions, appreciations, attitudes, values, feelings etc. of the </a:t>
            </a:r>
            <a:r>
              <a:rPr b="1" dirty="0" sz="3200" lang="en-US" smtClean="0">
                <a:solidFill>
                  <a:srgbClr val="002060"/>
                </a:solidFill>
              </a:rPr>
              <a:t>pupil.</a:t>
            </a:r>
            <a:endParaRPr b="1" dirty="0" sz="3200" lang="en-US">
              <a:solidFill>
                <a:srgbClr val="002060"/>
              </a:solidFill>
            </a:endParaRPr>
          </a:p>
        </p:txBody>
      </p:sp>
      <p:sp>
        <p:nvSpPr>
          <p:cNvPr id="1048682" name="Down Arrow 6"/>
          <p:cNvSpPr/>
          <p:nvPr/>
        </p:nvSpPr>
        <p:spPr>
          <a:xfrm>
            <a:off x="4429124" y="1928802"/>
            <a:ext cx="484632" cy="571504"/>
          </a:xfrm>
          <a:prstGeom prst="downArrow"/>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83" name="Down Arrow 7"/>
          <p:cNvSpPr/>
          <p:nvPr/>
        </p:nvSpPr>
        <p:spPr>
          <a:xfrm>
            <a:off x="4429124" y="3500438"/>
            <a:ext cx="571504" cy="642942"/>
          </a:xfrm>
          <a:prstGeom prst="downArrow"/>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64" name=""/>
        <p:cNvGrpSpPr/>
        <p:nvPr/>
      </p:nvGrpSpPr>
      <p:grpSpPr>
        <a:xfrm>
          <a:off x="0" y="0"/>
          <a:ext cx="0" cy="0"/>
          <a:chOff x="0" y="0"/>
          <a:chExt cx="0" cy="0"/>
        </a:xfrm>
      </p:grpSpPr>
      <p:sp>
        <p:nvSpPr>
          <p:cNvPr id="1048684" name="Rectangle 4"/>
          <p:cNvSpPr/>
          <p:nvPr/>
        </p:nvSpPr>
        <p:spPr>
          <a:xfrm>
            <a:off x="0" y="0"/>
            <a:ext cx="9144000" cy="6858000"/>
          </a:xfrm>
          <a:prstGeom prst="rect"/>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85" name="Title 1"/>
          <p:cNvSpPr txBox="1"/>
          <p:nvPr/>
        </p:nvSpPr>
        <p:spPr>
          <a:xfrm>
            <a:off x="500034" y="571480"/>
            <a:ext cx="8229600" cy="785818"/>
          </a:xfrm>
          <a:prstGeom prst="rect"/>
          <a:solidFill>
            <a:schemeClr val="tx2">
              <a:lumMod val="40000"/>
              <a:lumOff val="60000"/>
            </a:schemeClr>
          </a:solidFill>
        </p:spPr>
        <p:txBody>
          <a:bodyPr>
            <a:normAutofit/>
          </a:bodyPr>
          <a:p>
            <a:pPr algn="ctr" defTabSz="914400" eaLnBrk="1" fontAlgn="auto" hangingPunct="1" indent="0" latinLnBrk="0" lvl="0" marL="0" marR="0" rtl="0">
              <a:lnSpc>
                <a:spcPct val="100000"/>
              </a:lnSpc>
              <a:spcBef>
                <a:spcPct val="0"/>
              </a:spcBef>
              <a:spcAft>
                <a:spcPts val="0"/>
              </a:spcAft>
              <a:buClrTx/>
              <a:buSzTx/>
              <a:buFontTx/>
              <a:buNone/>
            </a:pPr>
            <a:r>
              <a:rPr baseline="0" b="1" cap="none" dirty="0" sz="3200" i="0" kern="1200" kumimoji="0" lang="en-US" noProof="0" normalizeH="0" spc="0" strike="noStrike" u="none" smtClean="0">
                <a:ln>
                  <a:noFill/>
                </a:ln>
                <a:solidFill>
                  <a:schemeClr val="accent2">
                    <a:lumMod val="50000"/>
                  </a:schemeClr>
                </a:solidFill>
                <a:effectLst/>
                <a:uLnTx/>
                <a:uFillTx/>
                <a:latin typeface="+mj-lt"/>
                <a:ea typeface="+mj-ea"/>
                <a:cs typeface="+mj-cs"/>
              </a:rPr>
              <a:t>The Objectives of </a:t>
            </a:r>
            <a:r>
              <a:rPr baseline="0" b="1" cap="none" dirty="0" sz="3200" i="0" kern="1200" kumimoji="0" lang="en-US" noProof="0" normalizeH="0" spc="0" strike="noStrike" u="none" smtClean="0">
                <a:ln>
                  <a:noFill/>
                </a:ln>
                <a:solidFill>
                  <a:schemeClr val="accent3">
                    <a:lumMod val="50000"/>
                  </a:schemeClr>
                </a:solidFill>
                <a:effectLst/>
                <a:uLnTx/>
                <a:uFillTx/>
                <a:latin typeface="+mj-lt"/>
                <a:ea typeface="+mj-ea"/>
                <a:cs typeface="+mj-cs"/>
              </a:rPr>
              <a:t>Affective Domain </a:t>
            </a:r>
            <a:r>
              <a:rPr baseline="0" b="1" cap="none" dirty="0" sz="3200" i="0" kern="1200" kumimoji="0" lang="en-US" noProof="0" normalizeH="0" spc="0" strike="noStrike" u="none" smtClean="0">
                <a:ln>
                  <a:noFill/>
                </a:ln>
                <a:solidFill>
                  <a:schemeClr val="accent2">
                    <a:lumMod val="50000"/>
                  </a:schemeClr>
                </a:solidFill>
                <a:effectLst/>
                <a:uLnTx/>
                <a:uFillTx/>
                <a:latin typeface="+mj-lt"/>
                <a:ea typeface="+mj-ea"/>
                <a:cs typeface="+mj-cs"/>
              </a:rPr>
              <a:t>are -</a:t>
            </a:r>
            <a:endParaRPr baseline="0" b="1" cap="none" dirty="0" sz="3200" i="0" kern="1200" kumimoji="0" lang="en-US" noProof="0" normalizeH="0" spc="0" strike="noStrike" u="none">
              <a:ln>
                <a:noFill/>
              </a:ln>
              <a:solidFill>
                <a:schemeClr val="accent2">
                  <a:lumMod val="50000"/>
                </a:schemeClr>
              </a:solidFill>
              <a:effectLst/>
              <a:uLnTx/>
              <a:uFillTx/>
              <a:latin typeface="+mj-lt"/>
              <a:ea typeface="+mj-ea"/>
              <a:cs typeface="+mj-cs"/>
            </a:endParaRPr>
          </a:p>
        </p:txBody>
      </p:sp>
      <p:sp>
        <p:nvSpPr>
          <p:cNvPr id="1048686" name="Right Arrow 3"/>
          <p:cNvSpPr/>
          <p:nvPr/>
        </p:nvSpPr>
        <p:spPr>
          <a:xfrm>
            <a:off x="357158" y="2643182"/>
            <a:ext cx="4143404" cy="2857520"/>
          </a:xfrm>
          <a:prstGeom prst="rightArrow"/>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600" lang="en-US" smtClean="0">
                <a:solidFill>
                  <a:srgbClr val="C00000"/>
                </a:solidFill>
              </a:rPr>
              <a:t>AFFECTIVE</a:t>
            </a:r>
          </a:p>
          <a:p>
            <a:pPr algn="ctr"/>
            <a:r>
              <a:rPr b="1" dirty="0" sz="3600" lang="en-US" smtClean="0">
                <a:solidFill>
                  <a:srgbClr val="C00000"/>
                </a:solidFill>
              </a:rPr>
              <a:t>DOMAIN</a:t>
            </a:r>
            <a:endParaRPr b="1" dirty="0" sz="3600" lang="en-US">
              <a:solidFill>
                <a:srgbClr val="C00000"/>
              </a:solidFill>
            </a:endParaRPr>
          </a:p>
        </p:txBody>
      </p:sp>
      <p:sp>
        <p:nvSpPr>
          <p:cNvPr id="1048687" name="Content Placeholder 2"/>
          <p:cNvSpPr txBox="1"/>
          <p:nvPr/>
        </p:nvSpPr>
        <p:spPr>
          <a:xfrm>
            <a:off x="4643438" y="2357430"/>
            <a:ext cx="3929090" cy="3714776"/>
          </a:xfrm>
          <a:prstGeom prst="rect"/>
          <a:solidFill>
            <a:schemeClr val="accent2">
              <a:lumMod val="60000"/>
              <a:lumOff val="40000"/>
            </a:schemeClr>
          </a:solidFill>
        </p:spPr>
        <p:txBody>
          <a:bodyPr/>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0" cap="none" dirty="0" sz="3200" i="0" kern="1200" kumimoji="0" lang="en-US" noProof="0" normalizeH="0" spc="0" strike="noStrike" u="none" smtClean="0">
                <a:ln>
                  <a:noFill/>
                </a:ln>
                <a:solidFill>
                  <a:schemeClr val="tx1"/>
                </a:solidFill>
                <a:effectLst/>
                <a:uLnTx/>
                <a:uFillTx/>
                <a:latin typeface="+mn-lt"/>
                <a:ea typeface="+mn-ea"/>
                <a:cs typeface="+mn-cs"/>
              </a:rPr>
              <a:t>          </a:t>
            </a:r>
            <a:endParaRPr baseline="0" b="1" cap="none" dirty="0" sz="3200" i="0" kern="1200" kumimoji="0" lang="en-US" noProof="0" normalizeH="0" spc="0" strike="noStrike" u="none" smtClean="0">
              <a:ln>
                <a:noFill/>
              </a:ln>
              <a:solidFill>
                <a:schemeClr val="accent5">
                  <a:lumMod val="50000"/>
                </a:schemeClr>
              </a:solidFill>
              <a:effectLst/>
              <a:uLnTx/>
              <a:uFillTx/>
              <a:latin typeface="+mn-lt"/>
              <a:ea typeface="+mn-ea"/>
              <a:cs typeface="+mn-cs"/>
            </a:endParaRP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3200" i="0" kern="1200" kumimoji="0" lang="en-US" noProof="0" normalizeH="0" spc="0" strike="noStrike" u="none" smtClean="0">
                <a:ln>
                  <a:noFill/>
                </a:ln>
                <a:solidFill>
                  <a:schemeClr val="tx1"/>
                </a:solidFill>
                <a:effectLst/>
                <a:uLnTx/>
                <a:uFillTx/>
                <a:latin typeface="+mn-lt"/>
                <a:ea typeface="+mn-ea"/>
                <a:cs typeface="+mn-cs"/>
              </a:rPr>
              <a:t>RECEIVING</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1" dirty="0" sz="3200" lang="en-US" smtClean="0"/>
              <a:t>RESPONDING</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1" dirty="0" sz="3200" lang="en-US" smtClean="0"/>
              <a:t>VALUING</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1" dirty="0" sz="3200" lang="en-US" smtClean="0"/>
              <a:t>ORGANISATION</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1" dirty="0" sz="3200" lang="en-US" smtClean="0"/>
              <a:t>CHARACTERISATION</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3200" i="0" kern="1200" kumimoji="0" lang="en-US" noProof="0" normalizeH="0" spc="0" strike="noStrike" u="none" smtClean="0">
                <a:ln>
                  <a:noFill/>
                </a:ln>
                <a:solidFill>
                  <a:schemeClr val="tx1"/>
                </a:solidFill>
                <a:effectLst/>
                <a:uLnTx/>
                <a:uFillTx/>
                <a:latin typeface="+mn-lt"/>
                <a:ea typeface="+mn-ea"/>
                <a:cs typeface="+mn-cs"/>
              </a:rPr>
              <a:t> </a:t>
            </a:r>
            <a:endParaRPr baseline="0" b="1" cap="none" dirty="0" sz="3200" i="0" kern="1200" kumimoji="0" lang="en-US" noProof="0" normalizeH="0" spc="0" strike="noStrike" u="none">
              <a:ln>
                <a:noFill/>
              </a:ln>
              <a:solidFill>
                <a:schemeClr val="tx1"/>
              </a:solidFill>
              <a:effectLst/>
              <a:uLnTx/>
              <a:uFillTx/>
              <a:latin typeface="+mn-lt"/>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65" name=""/>
        <p:cNvGrpSpPr/>
        <p:nvPr/>
      </p:nvGrpSpPr>
      <p:grpSpPr>
        <a:xfrm>
          <a:off x="0" y="0"/>
          <a:ext cx="0" cy="0"/>
          <a:chOff x="0" y="0"/>
          <a:chExt cx="0" cy="0"/>
        </a:xfrm>
      </p:grpSpPr>
      <p:sp>
        <p:nvSpPr>
          <p:cNvPr id="1048688" name="Rectangle 4"/>
          <p:cNvSpPr/>
          <p:nvPr/>
        </p:nvSpPr>
        <p:spPr>
          <a:xfrm>
            <a:off x="0" y="0"/>
            <a:ext cx="9144000" cy="6858000"/>
          </a:xfrm>
          <a:prstGeom prst="rect"/>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dirty="0" lang="en-US"/>
          </a:p>
        </p:txBody>
      </p:sp>
      <p:sp>
        <p:nvSpPr>
          <p:cNvPr id="1048689" name="Flowchart: Stored Data 6"/>
          <p:cNvSpPr/>
          <p:nvPr/>
        </p:nvSpPr>
        <p:spPr>
          <a:xfrm>
            <a:off x="28135" y="714356"/>
            <a:ext cx="4115237" cy="1285884"/>
          </a:xfrm>
          <a:prstGeom prst="flowChartOnlineStorage"/>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600" lang="en-US" smtClean="0">
                <a:solidFill>
                  <a:srgbClr val="C00000"/>
                </a:solidFill>
              </a:rPr>
              <a:t>RECEIVING</a:t>
            </a:r>
            <a:endParaRPr b="1" dirty="0" sz="3600" lang="en-US">
              <a:solidFill>
                <a:srgbClr val="C00000"/>
              </a:solidFill>
            </a:endParaRPr>
          </a:p>
        </p:txBody>
      </p:sp>
      <p:sp>
        <p:nvSpPr>
          <p:cNvPr id="1048690" name="Rectangle 8"/>
          <p:cNvSpPr/>
          <p:nvPr/>
        </p:nvSpPr>
        <p:spPr>
          <a:xfrm>
            <a:off x="4143372" y="0"/>
            <a:ext cx="5000628" cy="1357298"/>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 </a:t>
            </a:r>
            <a:r>
              <a:rPr b="1" dirty="0" sz="2400" lang="en-US" smtClean="0">
                <a:solidFill>
                  <a:schemeClr val="tx2">
                    <a:lumMod val="50000"/>
                  </a:schemeClr>
                </a:solidFill>
              </a:rPr>
              <a:t>In the basic level the learner is sensitized to the existence of a certain phenomena and stimuli.</a:t>
            </a:r>
            <a:endParaRPr b="1" dirty="0" sz="2400" lang="en-US" smtClean="0">
              <a:solidFill>
                <a:schemeClr val="accent3">
                  <a:lumMod val="50000"/>
                </a:schemeClr>
              </a:solidFill>
            </a:endParaRPr>
          </a:p>
        </p:txBody>
      </p:sp>
      <p:sp>
        <p:nvSpPr>
          <p:cNvPr id="1048691" name="Rectangle 11"/>
          <p:cNvSpPr/>
          <p:nvPr/>
        </p:nvSpPr>
        <p:spPr>
          <a:xfrm>
            <a:off x="4143373" y="1643050"/>
            <a:ext cx="5000627" cy="2143140"/>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 </a:t>
            </a:r>
            <a:r>
              <a:rPr b="1" dirty="0" sz="2400" lang="en-US" smtClean="0">
                <a:solidFill>
                  <a:schemeClr val="tx2">
                    <a:lumMod val="50000"/>
                  </a:schemeClr>
                </a:solidFill>
              </a:rPr>
              <a:t>s/he is willing to receive the information whole heartedly by exhibiting awareness on the stimuli and become conscious on particular person, principle, philosophy, incidents etc.</a:t>
            </a:r>
            <a:endParaRPr b="1" dirty="0" sz="2400" lang="en-US">
              <a:solidFill>
                <a:schemeClr val="tx2">
                  <a:lumMod val="50000"/>
                </a:schemeClr>
              </a:solidFill>
            </a:endParaRPr>
          </a:p>
        </p:txBody>
      </p:sp>
      <p:sp>
        <p:nvSpPr>
          <p:cNvPr id="1048692" name="Down Arrow 12"/>
          <p:cNvSpPr/>
          <p:nvPr/>
        </p:nvSpPr>
        <p:spPr>
          <a:xfrm>
            <a:off x="6357950" y="1357298"/>
            <a:ext cx="357190" cy="285752"/>
          </a:xfrm>
          <a:prstGeom prst="downArrow"/>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93" name="Flowchart: Stored Data 13"/>
          <p:cNvSpPr/>
          <p:nvPr/>
        </p:nvSpPr>
        <p:spPr>
          <a:xfrm>
            <a:off x="0" y="4572008"/>
            <a:ext cx="4071934" cy="1285884"/>
          </a:xfrm>
          <a:prstGeom prst="flowChartOnlineStorage"/>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rgbClr val="C00000"/>
                </a:solidFill>
              </a:rPr>
              <a:t>RESPONDING</a:t>
            </a:r>
            <a:endParaRPr b="1" dirty="0" sz="3200" lang="en-US">
              <a:solidFill>
                <a:srgbClr val="C00000"/>
              </a:solidFill>
            </a:endParaRPr>
          </a:p>
        </p:txBody>
      </p:sp>
      <p:sp>
        <p:nvSpPr>
          <p:cNvPr id="1048694" name="Rectangle 15"/>
          <p:cNvSpPr/>
          <p:nvPr/>
        </p:nvSpPr>
        <p:spPr>
          <a:xfrm>
            <a:off x="4071934" y="4214818"/>
            <a:ext cx="5072066" cy="928694"/>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endParaRPr b="1" dirty="0" sz="2400" lang="en-US" smtClean="0">
              <a:solidFill>
                <a:schemeClr val="tx2">
                  <a:lumMod val="50000"/>
                </a:schemeClr>
              </a:solidFill>
            </a:endParaRPr>
          </a:p>
          <a:p>
            <a:r>
              <a:rPr b="1" dirty="0" sz="2400" lang="en-US" smtClean="0">
                <a:solidFill>
                  <a:srgbClr val="C00000"/>
                </a:solidFill>
              </a:rPr>
              <a:t>. </a:t>
            </a:r>
            <a:r>
              <a:rPr b="1" dirty="0" sz="2400" lang="en-US" err="1" smtClean="0">
                <a:solidFill>
                  <a:schemeClr val="tx2">
                    <a:lumMod val="50000"/>
                  </a:schemeClr>
                </a:solidFill>
              </a:rPr>
              <a:t>Efective</a:t>
            </a:r>
            <a:r>
              <a:rPr b="1" dirty="0" sz="2400" lang="en-US" smtClean="0">
                <a:solidFill>
                  <a:schemeClr val="tx2">
                    <a:lumMod val="50000"/>
                  </a:schemeClr>
                </a:solidFill>
              </a:rPr>
              <a:t> reception prepares the learner to respond seriously. </a:t>
            </a:r>
          </a:p>
          <a:p>
            <a:pPr algn="ctr"/>
            <a:endParaRPr b="1" dirty="0" sz="2400" lang="en-US" smtClean="0">
              <a:solidFill>
                <a:schemeClr val="tx2">
                  <a:lumMod val="50000"/>
                </a:schemeClr>
              </a:solidFill>
            </a:endParaRPr>
          </a:p>
        </p:txBody>
      </p:sp>
      <p:sp>
        <p:nvSpPr>
          <p:cNvPr id="1048695" name="Rectangle 16"/>
          <p:cNvSpPr/>
          <p:nvPr/>
        </p:nvSpPr>
        <p:spPr>
          <a:xfrm>
            <a:off x="4071934" y="5429264"/>
            <a:ext cx="5072066" cy="1428736"/>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 </a:t>
            </a:r>
            <a:r>
              <a:rPr b="1" dirty="0" sz="2400" lang="en-US" smtClean="0">
                <a:solidFill>
                  <a:schemeClr val="tx2">
                    <a:lumMod val="50000"/>
                  </a:schemeClr>
                </a:solidFill>
              </a:rPr>
              <a:t>As result of receiving some good message from the first hierarchy, the learner tries to respond to the situation positively.</a:t>
            </a:r>
          </a:p>
        </p:txBody>
      </p:sp>
      <p:sp>
        <p:nvSpPr>
          <p:cNvPr id="1048696" name="Down Arrow 10"/>
          <p:cNvSpPr/>
          <p:nvPr/>
        </p:nvSpPr>
        <p:spPr>
          <a:xfrm>
            <a:off x="6357950" y="5214950"/>
            <a:ext cx="357190" cy="142876"/>
          </a:xfrm>
          <a:prstGeom prst="downArrow"/>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66" name=""/>
        <p:cNvGrpSpPr/>
        <p:nvPr/>
      </p:nvGrpSpPr>
      <p:grpSpPr>
        <a:xfrm>
          <a:off x="0" y="0"/>
          <a:ext cx="0" cy="0"/>
          <a:chOff x="0" y="0"/>
          <a:chExt cx="0" cy="0"/>
        </a:xfrm>
      </p:grpSpPr>
      <p:sp>
        <p:nvSpPr>
          <p:cNvPr id="1048697" name="Rectangle 4"/>
          <p:cNvSpPr/>
          <p:nvPr/>
        </p:nvSpPr>
        <p:spPr>
          <a:xfrm>
            <a:off x="0" y="0"/>
            <a:ext cx="9144000" cy="6858000"/>
          </a:xfrm>
          <a:prstGeom prst="rect"/>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dirty="0" lang="en-US"/>
          </a:p>
        </p:txBody>
      </p:sp>
      <p:sp>
        <p:nvSpPr>
          <p:cNvPr id="1048698" name="Flowchart: Stored Data 6"/>
          <p:cNvSpPr/>
          <p:nvPr/>
        </p:nvSpPr>
        <p:spPr>
          <a:xfrm>
            <a:off x="28135" y="714356"/>
            <a:ext cx="4115237" cy="1285884"/>
          </a:xfrm>
          <a:prstGeom prst="flowChartOnlineStorage"/>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600" lang="en-US" smtClean="0">
                <a:solidFill>
                  <a:srgbClr val="C00000"/>
                </a:solidFill>
              </a:rPr>
              <a:t>VALUING</a:t>
            </a:r>
            <a:endParaRPr b="1" dirty="0" sz="3600" lang="en-US">
              <a:solidFill>
                <a:srgbClr val="C00000"/>
              </a:solidFill>
            </a:endParaRPr>
          </a:p>
        </p:txBody>
      </p:sp>
      <p:sp>
        <p:nvSpPr>
          <p:cNvPr id="1048699" name="Rectangle 8"/>
          <p:cNvSpPr/>
          <p:nvPr/>
        </p:nvSpPr>
        <p:spPr>
          <a:xfrm>
            <a:off x="4143372" y="0"/>
            <a:ext cx="5000628" cy="1357298"/>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 </a:t>
            </a:r>
            <a:r>
              <a:rPr b="1" dirty="0" sz="2400" lang="en-US" smtClean="0">
                <a:solidFill>
                  <a:schemeClr val="tx2">
                    <a:lumMod val="50000"/>
                  </a:schemeClr>
                </a:solidFill>
              </a:rPr>
              <a:t>By responding in good ways, the students set guidelines for their </a:t>
            </a:r>
            <a:r>
              <a:rPr b="1" dirty="0" sz="2400" lang="en-US" err="1" smtClean="0">
                <a:solidFill>
                  <a:schemeClr val="tx2">
                    <a:lumMod val="50000"/>
                  </a:schemeClr>
                </a:solidFill>
              </a:rPr>
              <a:t>behaviour</a:t>
            </a:r>
            <a:r>
              <a:rPr b="1" dirty="0" sz="2400" lang="en-US" smtClean="0">
                <a:solidFill>
                  <a:schemeClr val="tx2">
                    <a:lumMod val="50000"/>
                  </a:schemeClr>
                </a:solidFill>
              </a:rPr>
              <a:t>.</a:t>
            </a:r>
            <a:endParaRPr b="1" dirty="0" sz="2400" lang="en-US" smtClean="0">
              <a:solidFill>
                <a:schemeClr val="accent3">
                  <a:lumMod val="50000"/>
                </a:schemeClr>
              </a:solidFill>
            </a:endParaRPr>
          </a:p>
        </p:txBody>
      </p:sp>
      <p:sp>
        <p:nvSpPr>
          <p:cNvPr id="1048700" name="Rectangle 11"/>
          <p:cNvSpPr/>
          <p:nvPr/>
        </p:nvSpPr>
        <p:spPr>
          <a:xfrm>
            <a:off x="4143373" y="1643050"/>
            <a:ext cx="5000627" cy="1857388"/>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 </a:t>
            </a:r>
            <a:r>
              <a:rPr b="1" dirty="0" sz="2400" lang="en-US" smtClean="0">
                <a:solidFill>
                  <a:schemeClr val="accent3">
                    <a:lumMod val="50000"/>
                  </a:schemeClr>
                </a:solidFill>
              </a:rPr>
              <a:t>Accepting values</a:t>
            </a:r>
            <a:r>
              <a:rPr b="1" dirty="0" sz="2400" lang="en-US" smtClean="0">
                <a:solidFill>
                  <a:schemeClr val="tx2">
                    <a:lumMod val="50000"/>
                  </a:schemeClr>
                </a:solidFill>
              </a:rPr>
              <a:t>, </a:t>
            </a:r>
            <a:r>
              <a:rPr b="1" dirty="0" sz="2400" lang="en-US" smtClean="0">
                <a:solidFill>
                  <a:schemeClr val="accent3">
                    <a:lumMod val="50000"/>
                  </a:schemeClr>
                </a:solidFill>
              </a:rPr>
              <a:t>preference for values, commitment to values </a:t>
            </a:r>
            <a:r>
              <a:rPr b="1" dirty="0" sz="2400" lang="en-US" smtClean="0">
                <a:solidFill>
                  <a:schemeClr val="tx2">
                    <a:lumMod val="50000"/>
                  </a:schemeClr>
                </a:solidFill>
              </a:rPr>
              <a:t>are the important </a:t>
            </a:r>
            <a:r>
              <a:rPr b="1" dirty="0" sz="2400" lang="en-US" err="1" smtClean="0">
                <a:solidFill>
                  <a:schemeClr val="tx2">
                    <a:lumMod val="50000"/>
                  </a:schemeClr>
                </a:solidFill>
              </a:rPr>
              <a:t>behavioural</a:t>
            </a:r>
            <a:r>
              <a:rPr b="1" dirty="0" sz="2400" lang="en-US" smtClean="0">
                <a:solidFill>
                  <a:schemeClr val="tx2">
                    <a:lumMod val="50000"/>
                  </a:schemeClr>
                </a:solidFill>
              </a:rPr>
              <a:t> changes in this level.</a:t>
            </a:r>
            <a:endParaRPr b="1" dirty="0" sz="2400" lang="en-US">
              <a:solidFill>
                <a:schemeClr val="tx2">
                  <a:lumMod val="50000"/>
                </a:schemeClr>
              </a:solidFill>
            </a:endParaRPr>
          </a:p>
        </p:txBody>
      </p:sp>
      <p:sp>
        <p:nvSpPr>
          <p:cNvPr id="1048701" name="Down Arrow 12"/>
          <p:cNvSpPr/>
          <p:nvPr/>
        </p:nvSpPr>
        <p:spPr>
          <a:xfrm>
            <a:off x="6357950" y="1357298"/>
            <a:ext cx="357190" cy="285752"/>
          </a:xfrm>
          <a:prstGeom prst="downArrow"/>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02" name="Flowchart: Stored Data 13"/>
          <p:cNvSpPr/>
          <p:nvPr/>
        </p:nvSpPr>
        <p:spPr>
          <a:xfrm>
            <a:off x="0" y="4572008"/>
            <a:ext cx="4286248" cy="1285884"/>
          </a:xfrm>
          <a:prstGeom prst="flowChartOnlineStorage"/>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rgbClr val="C00000"/>
                </a:solidFill>
              </a:rPr>
              <a:t>ORGANIZATION</a:t>
            </a:r>
            <a:endParaRPr b="1" dirty="0" sz="3200" lang="en-US">
              <a:solidFill>
                <a:srgbClr val="C00000"/>
              </a:solidFill>
            </a:endParaRPr>
          </a:p>
        </p:txBody>
      </p:sp>
      <p:sp>
        <p:nvSpPr>
          <p:cNvPr id="1048703" name="Rectangle 15"/>
          <p:cNvSpPr/>
          <p:nvPr/>
        </p:nvSpPr>
        <p:spPr>
          <a:xfrm>
            <a:off x="4214810" y="4000504"/>
            <a:ext cx="4929190" cy="1143008"/>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endParaRPr b="1" dirty="0" sz="2400" lang="en-US" smtClean="0">
              <a:solidFill>
                <a:schemeClr val="tx2">
                  <a:lumMod val="50000"/>
                </a:schemeClr>
              </a:solidFill>
            </a:endParaRPr>
          </a:p>
          <a:p>
            <a:r>
              <a:rPr b="1" dirty="0" sz="2400" lang="en-US" smtClean="0">
                <a:solidFill>
                  <a:srgbClr val="C00000"/>
                </a:solidFill>
              </a:rPr>
              <a:t>. </a:t>
            </a:r>
            <a:r>
              <a:rPr b="1" dirty="0" sz="2400" lang="en-US" smtClean="0">
                <a:solidFill>
                  <a:schemeClr val="tx2">
                    <a:lumMod val="50000"/>
                  </a:schemeClr>
                </a:solidFill>
              </a:rPr>
              <a:t>Student builds a </a:t>
            </a:r>
            <a:r>
              <a:rPr b="1" dirty="0" sz="2400" lang="en-US" smtClean="0">
                <a:solidFill>
                  <a:schemeClr val="accent3">
                    <a:lumMod val="50000"/>
                  </a:schemeClr>
                </a:solidFill>
              </a:rPr>
              <a:t>system of value </a:t>
            </a:r>
            <a:r>
              <a:rPr b="1" dirty="0" sz="2400" lang="en-US" smtClean="0">
                <a:solidFill>
                  <a:schemeClr val="tx2">
                    <a:lumMod val="50000"/>
                  </a:schemeClr>
                </a:solidFill>
              </a:rPr>
              <a:t>at this level. </a:t>
            </a:r>
            <a:r>
              <a:rPr b="1" dirty="0" sz="2400" lang="en-US" smtClean="0">
                <a:solidFill>
                  <a:schemeClr val="accent3">
                    <a:lumMod val="50000"/>
                  </a:schemeClr>
                </a:solidFill>
              </a:rPr>
              <a:t>Value conflict </a:t>
            </a:r>
            <a:r>
              <a:rPr b="1" dirty="0" sz="2400" lang="en-US" smtClean="0">
                <a:solidFill>
                  <a:schemeClr val="tx2">
                    <a:lumMod val="50000"/>
                  </a:schemeClr>
                </a:solidFill>
              </a:rPr>
              <a:t>and </a:t>
            </a:r>
            <a:r>
              <a:rPr b="1" dirty="0" sz="2400" lang="en-US" smtClean="0">
                <a:solidFill>
                  <a:schemeClr val="accent3">
                    <a:lumMod val="50000"/>
                  </a:schemeClr>
                </a:solidFill>
              </a:rPr>
              <a:t>value crisis</a:t>
            </a:r>
            <a:r>
              <a:rPr b="1" dirty="0" sz="2400" lang="en-US" smtClean="0">
                <a:solidFill>
                  <a:schemeClr val="tx2">
                    <a:lumMod val="50000"/>
                  </a:schemeClr>
                </a:solidFill>
              </a:rPr>
              <a:t> are resolved.</a:t>
            </a:r>
          </a:p>
          <a:p>
            <a:pPr algn="ctr"/>
            <a:endParaRPr b="1" dirty="0" sz="2400" lang="en-US" smtClean="0">
              <a:solidFill>
                <a:schemeClr val="tx2">
                  <a:lumMod val="50000"/>
                </a:schemeClr>
              </a:solidFill>
            </a:endParaRPr>
          </a:p>
        </p:txBody>
      </p:sp>
      <p:sp>
        <p:nvSpPr>
          <p:cNvPr id="1048704" name="Rectangle 16"/>
          <p:cNvSpPr/>
          <p:nvPr/>
        </p:nvSpPr>
        <p:spPr>
          <a:xfrm>
            <a:off x="4214810" y="5429264"/>
            <a:ext cx="4929190" cy="1428736"/>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 </a:t>
            </a:r>
            <a:r>
              <a:rPr b="1" dirty="0" sz="2400" lang="en-US" smtClean="0">
                <a:solidFill>
                  <a:schemeClr val="tx2">
                    <a:lumMod val="50000"/>
                  </a:schemeClr>
                </a:solidFill>
              </a:rPr>
              <a:t>Through organizing different values students are able to develop their </a:t>
            </a:r>
            <a:r>
              <a:rPr b="1" dirty="0" sz="2400" lang="en-US" smtClean="0">
                <a:solidFill>
                  <a:schemeClr val="accent3">
                    <a:lumMod val="50000"/>
                  </a:schemeClr>
                </a:solidFill>
              </a:rPr>
              <a:t>own code of conduct </a:t>
            </a:r>
            <a:r>
              <a:rPr b="1" dirty="0" sz="2400" lang="en-US" smtClean="0">
                <a:solidFill>
                  <a:schemeClr val="tx2">
                    <a:lumMod val="50000"/>
                  </a:schemeClr>
                </a:solidFill>
              </a:rPr>
              <a:t>and </a:t>
            </a:r>
            <a:r>
              <a:rPr b="1" dirty="0" sz="2400" lang="en-US" smtClean="0">
                <a:solidFill>
                  <a:schemeClr val="accent3">
                    <a:lumMod val="50000"/>
                  </a:schemeClr>
                </a:solidFill>
              </a:rPr>
              <a:t>standard of public life</a:t>
            </a:r>
            <a:r>
              <a:rPr b="1" dirty="0" sz="2400" lang="en-US" smtClean="0">
                <a:solidFill>
                  <a:schemeClr val="tx2">
                    <a:lumMod val="50000"/>
                  </a:schemeClr>
                </a:solidFill>
              </a:rPr>
              <a:t> in society.</a:t>
            </a:r>
          </a:p>
        </p:txBody>
      </p:sp>
      <p:sp>
        <p:nvSpPr>
          <p:cNvPr id="1048705" name="Down Arrow 10"/>
          <p:cNvSpPr/>
          <p:nvPr/>
        </p:nvSpPr>
        <p:spPr>
          <a:xfrm>
            <a:off x="6357950" y="5214950"/>
            <a:ext cx="357190" cy="142876"/>
          </a:xfrm>
          <a:prstGeom prst="downArrow"/>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67" name=""/>
        <p:cNvGrpSpPr/>
        <p:nvPr/>
      </p:nvGrpSpPr>
      <p:grpSpPr>
        <a:xfrm>
          <a:off x="0" y="0"/>
          <a:ext cx="0" cy="0"/>
          <a:chOff x="0" y="0"/>
          <a:chExt cx="0" cy="0"/>
        </a:xfrm>
      </p:grpSpPr>
      <p:sp>
        <p:nvSpPr>
          <p:cNvPr id="1048706" name="Rectangle 4"/>
          <p:cNvSpPr/>
          <p:nvPr/>
        </p:nvSpPr>
        <p:spPr>
          <a:xfrm>
            <a:off x="0" y="0"/>
            <a:ext cx="9144000" cy="6858000"/>
          </a:xfrm>
          <a:prstGeom prst="rect"/>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dirty="0" lang="en-US"/>
          </a:p>
        </p:txBody>
      </p:sp>
      <p:sp>
        <p:nvSpPr>
          <p:cNvPr id="1048707" name="Flowchart: Stored Data 6"/>
          <p:cNvSpPr/>
          <p:nvPr/>
        </p:nvSpPr>
        <p:spPr>
          <a:xfrm>
            <a:off x="1000100" y="785794"/>
            <a:ext cx="7215238" cy="1285884"/>
          </a:xfrm>
          <a:prstGeom prst="flowChartOnlineStorage"/>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600" lang="en-US" smtClean="0">
                <a:solidFill>
                  <a:srgbClr val="C00000"/>
                </a:solidFill>
              </a:rPr>
              <a:t>CHARACTERIZATION</a:t>
            </a:r>
            <a:endParaRPr b="1" dirty="0" sz="3600" lang="en-US">
              <a:solidFill>
                <a:srgbClr val="C00000"/>
              </a:solidFill>
            </a:endParaRPr>
          </a:p>
        </p:txBody>
      </p:sp>
      <p:sp>
        <p:nvSpPr>
          <p:cNvPr id="1048708" name="Down Arrow 12"/>
          <p:cNvSpPr/>
          <p:nvPr/>
        </p:nvSpPr>
        <p:spPr>
          <a:xfrm>
            <a:off x="4143372" y="3857628"/>
            <a:ext cx="357190" cy="428628"/>
          </a:xfrm>
          <a:prstGeom prst="downArrow"/>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09" name="Rectangle 15"/>
          <p:cNvSpPr/>
          <p:nvPr/>
        </p:nvSpPr>
        <p:spPr>
          <a:xfrm>
            <a:off x="1000100" y="2643182"/>
            <a:ext cx="7286676" cy="1143008"/>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endParaRPr b="1" dirty="0" sz="2400" lang="en-US" smtClean="0">
              <a:solidFill>
                <a:schemeClr val="tx2">
                  <a:lumMod val="50000"/>
                </a:schemeClr>
              </a:solidFill>
            </a:endParaRPr>
          </a:p>
          <a:p>
            <a:r>
              <a:rPr b="1" dirty="0" sz="2400" lang="en-US" smtClean="0">
                <a:solidFill>
                  <a:srgbClr val="C00000"/>
                </a:solidFill>
              </a:rPr>
              <a:t>. </a:t>
            </a:r>
            <a:r>
              <a:rPr b="1" dirty="0" sz="2400" lang="en-US" smtClean="0">
                <a:solidFill>
                  <a:schemeClr val="tx2">
                    <a:lumMod val="50000"/>
                  </a:schemeClr>
                </a:solidFill>
              </a:rPr>
              <a:t>This is the </a:t>
            </a:r>
            <a:r>
              <a:rPr b="1" dirty="0" sz="2400" lang="en-US" smtClean="0">
                <a:solidFill>
                  <a:schemeClr val="accent3">
                    <a:lumMod val="50000"/>
                  </a:schemeClr>
                </a:solidFill>
              </a:rPr>
              <a:t>biggest level </a:t>
            </a:r>
            <a:r>
              <a:rPr b="1" dirty="0" sz="2400" lang="en-US" smtClean="0">
                <a:solidFill>
                  <a:schemeClr val="tx2">
                    <a:lumMod val="50000"/>
                  </a:schemeClr>
                </a:solidFill>
              </a:rPr>
              <a:t>of internalization process. Values are imbibed and forms part of the life style of the individual.</a:t>
            </a:r>
          </a:p>
          <a:p>
            <a:pPr algn="ctr"/>
            <a:endParaRPr b="1" dirty="0" sz="2400" lang="en-US" smtClean="0">
              <a:solidFill>
                <a:schemeClr val="tx2">
                  <a:lumMod val="50000"/>
                </a:schemeClr>
              </a:solidFill>
            </a:endParaRPr>
          </a:p>
        </p:txBody>
      </p:sp>
      <p:sp>
        <p:nvSpPr>
          <p:cNvPr id="1048710" name="Rectangle 16"/>
          <p:cNvSpPr/>
          <p:nvPr/>
        </p:nvSpPr>
        <p:spPr>
          <a:xfrm>
            <a:off x="1000100" y="4357694"/>
            <a:ext cx="7500990" cy="2000240"/>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 </a:t>
            </a:r>
            <a:r>
              <a:rPr b="1" dirty="0" sz="2400" lang="en-US" smtClean="0">
                <a:solidFill>
                  <a:schemeClr val="tx2">
                    <a:lumMod val="50000"/>
                  </a:schemeClr>
                </a:solidFill>
              </a:rPr>
              <a:t>For example, the non violence values becomes the philosophy of the individual. They will not ready to compromise on their philosophy at any stage as well as, ready to work for justice even though they are alone their way.</a:t>
            </a:r>
          </a:p>
        </p:txBody>
      </p:sp>
      <p:sp>
        <p:nvSpPr>
          <p:cNvPr id="1048711" name="Down Arrow 14"/>
          <p:cNvSpPr/>
          <p:nvPr/>
        </p:nvSpPr>
        <p:spPr>
          <a:xfrm>
            <a:off x="4071934" y="2143116"/>
            <a:ext cx="357190" cy="428628"/>
          </a:xfrm>
          <a:prstGeom prst="downArrow"/>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50" name=""/>
        <p:cNvGrpSpPr/>
        <p:nvPr/>
      </p:nvGrpSpPr>
      <p:grpSpPr>
        <a:xfrm>
          <a:off x="0" y="0"/>
          <a:ext cx="0" cy="0"/>
          <a:chOff x="0" y="0"/>
          <a:chExt cx="0" cy="0"/>
        </a:xfrm>
      </p:grpSpPr>
      <p:sp>
        <p:nvSpPr>
          <p:cNvPr id="1048587" name="Rectangle 4"/>
          <p:cNvSpPr/>
          <p:nvPr/>
        </p:nvSpPr>
        <p:spPr>
          <a:xfrm>
            <a:off x="0" y="0"/>
            <a:ext cx="9144000" cy="6858000"/>
          </a:xfrm>
          <a:prstGeom prst="rect"/>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dirty="0" lang="en-US"/>
          </a:p>
        </p:txBody>
      </p:sp>
      <p:sp>
        <p:nvSpPr>
          <p:cNvPr id="1048588" name="Oval 6"/>
          <p:cNvSpPr/>
          <p:nvPr/>
        </p:nvSpPr>
        <p:spPr>
          <a:xfrm>
            <a:off x="428596" y="500042"/>
            <a:ext cx="8215370" cy="5929354"/>
          </a:xfrm>
          <a:prstGeom prst="ellipse"/>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8800" lang="en-US" smtClean="0">
                <a:solidFill>
                  <a:srgbClr val="002060"/>
                </a:solidFill>
              </a:rPr>
              <a:t>BLOOM’S TAXONOMY</a:t>
            </a:r>
            <a:endParaRPr b="1" dirty="0" sz="8800" lang="en-US">
              <a:solidFill>
                <a:srgbClr val="00206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68" name=""/>
        <p:cNvGrpSpPr/>
        <p:nvPr/>
      </p:nvGrpSpPr>
      <p:grpSpPr>
        <a:xfrm>
          <a:off x="0" y="0"/>
          <a:ext cx="0" cy="0"/>
          <a:chOff x="0" y="0"/>
          <a:chExt cx="0" cy="0"/>
        </a:xfrm>
      </p:grpSpPr>
      <p:sp>
        <p:nvSpPr>
          <p:cNvPr id="1048712" name="Rectangle 4"/>
          <p:cNvSpPr/>
          <p:nvPr/>
        </p:nvSpPr>
        <p:spPr>
          <a:xfrm>
            <a:off x="-214346" y="0"/>
            <a:ext cx="9358346" cy="6858000"/>
          </a:xfrm>
          <a:prstGeom prst="rect"/>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13" name="Oval 2"/>
          <p:cNvSpPr/>
          <p:nvPr/>
        </p:nvSpPr>
        <p:spPr>
          <a:xfrm>
            <a:off x="1500166" y="357166"/>
            <a:ext cx="6286544" cy="1571636"/>
          </a:xfrm>
          <a:prstGeom prst="ellipse"/>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4400" lang="en-US" smtClean="0">
                <a:solidFill>
                  <a:schemeClr val="accent2">
                    <a:lumMod val="50000"/>
                  </a:schemeClr>
                </a:solidFill>
              </a:rPr>
              <a:t>PSYCHOMOTOR</a:t>
            </a:r>
          </a:p>
          <a:p>
            <a:pPr algn="ctr"/>
            <a:r>
              <a:rPr b="1" dirty="0" sz="4400" lang="en-US" smtClean="0">
                <a:solidFill>
                  <a:schemeClr val="accent2">
                    <a:lumMod val="50000"/>
                  </a:schemeClr>
                </a:solidFill>
              </a:rPr>
              <a:t>DOMAIN</a:t>
            </a:r>
            <a:endParaRPr b="1" dirty="0" sz="4400" lang="en-US">
              <a:solidFill>
                <a:schemeClr val="accent2">
                  <a:lumMod val="50000"/>
                </a:schemeClr>
              </a:solidFill>
            </a:endParaRPr>
          </a:p>
        </p:txBody>
      </p:sp>
      <p:sp>
        <p:nvSpPr>
          <p:cNvPr id="1048714" name="Rounded Rectangle 3"/>
          <p:cNvSpPr/>
          <p:nvPr/>
        </p:nvSpPr>
        <p:spPr>
          <a:xfrm>
            <a:off x="1500166" y="2500306"/>
            <a:ext cx="6572296" cy="1000132"/>
          </a:xfrm>
          <a:prstGeom prst="roundRect"/>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600" lang="en-US" smtClean="0">
                <a:solidFill>
                  <a:schemeClr val="accent3">
                    <a:lumMod val="50000"/>
                  </a:schemeClr>
                </a:solidFill>
              </a:rPr>
              <a:t>IT COVERS BOTH MIND &amp; BODY</a:t>
            </a:r>
            <a:endParaRPr b="1" dirty="0" sz="3600" lang="en-US">
              <a:solidFill>
                <a:schemeClr val="accent3">
                  <a:lumMod val="50000"/>
                </a:schemeClr>
              </a:solidFill>
            </a:endParaRPr>
          </a:p>
        </p:txBody>
      </p:sp>
      <p:sp>
        <p:nvSpPr>
          <p:cNvPr id="1048715" name="Rounded Rectangle 5"/>
          <p:cNvSpPr/>
          <p:nvPr/>
        </p:nvSpPr>
        <p:spPr>
          <a:xfrm>
            <a:off x="500034" y="4143380"/>
            <a:ext cx="8143932" cy="2357454"/>
          </a:xfrm>
          <a:prstGeom prst="roundRect"/>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rgbClr val="002060"/>
                </a:solidFill>
              </a:rPr>
              <a:t>It is concerned with the training of the student’s physical activities and development of skills.</a:t>
            </a:r>
            <a:endParaRPr b="1" dirty="0" sz="3200" lang="en-US">
              <a:solidFill>
                <a:srgbClr val="002060"/>
              </a:solidFill>
            </a:endParaRPr>
          </a:p>
        </p:txBody>
      </p:sp>
      <p:sp>
        <p:nvSpPr>
          <p:cNvPr id="1048716" name="Down Arrow 6"/>
          <p:cNvSpPr/>
          <p:nvPr/>
        </p:nvSpPr>
        <p:spPr>
          <a:xfrm>
            <a:off x="4429124" y="1928802"/>
            <a:ext cx="484632" cy="571504"/>
          </a:xfrm>
          <a:prstGeom prst="downArrow"/>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17" name="Down Arrow 7"/>
          <p:cNvSpPr/>
          <p:nvPr/>
        </p:nvSpPr>
        <p:spPr>
          <a:xfrm>
            <a:off x="4429124" y="3500438"/>
            <a:ext cx="571504" cy="642942"/>
          </a:xfrm>
          <a:prstGeom prst="downArrow"/>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69" name=""/>
        <p:cNvGrpSpPr/>
        <p:nvPr/>
      </p:nvGrpSpPr>
      <p:grpSpPr>
        <a:xfrm>
          <a:off x="0" y="0"/>
          <a:ext cx="0" cy="0"/>
          <a:chOff x="0" y="0"/>
          <a:chExt cx="0" cy="0"/>
        </a:xfrm>
      </p:grpSpPr>
      <p:sp>
        <p:nvSpPr>
          <p:cNvPr id="1048718" name="Rectangle 4"/>
          <p:cNvSpPr/>
          <p:nvPr/>
        </p:nvSpPr>
        <p:spPr>
          <a:xfrm>
            <a:off x="0" y="0"/>
            <a:ext cx="9144000" cy="6858000"/>
          </a:xfrm>
          <a:prstGeom prst="rect"/>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19" name="Title 1"/>
          <p:cNvSpPr txBox="1"/>
          <p:nvPr/>
        </p:nvSpPr>
        <p:spPr>
          <a:xfrm>
            <a:off x="642910" y="571480"/>
            <a:ext cx="8086724" cy="785818"/>
          </a:xfrm>
          <a:prstGeom prst="rect"/>
          <a:solidFill>
            <a:schemeClr val="tx2">
              <a:lumMod val="40000"/>
              <a:lumOff val="60000"/>
            </a:schemeClr>
          </a:solidFill>
        </p:spPr>
        <p:txBody>
          <a:bodyPr>
            <a:normAutofit fontScale="93750" lnSpcReduction="20000"/>
          </a:bodyPr>
          <a:p>
            <a:pPr algn="ctr" defTabSz="914400" eaLnBrk="1" fontAlgn="auto" hangingPunct="1" indent="0" latinLnBrk="0" lvl="0" marL="0" marR="0" rtl="0">
              <a:lnSpc>
                <a:spcPct val="100000"/>
              </a:lnSpc>
              <a:spcBef>
                <a:spcPct val="0"/>
              </a:spcBef>
              <a:spcAft>
                <a:spcPts val="0"/>
              </a:spcAft>
              <a:buClrTx/>
              <a:buSzTx/>
              <a:buFontTx/>
              <a:buNone/>
            </a:pPr>
            <a:r>
              <a:rPr baseline="0" b="1" cap="none" dirty="0" sz="3200" i="0" kern="1200" kumimoji="0" lang="en-US" noProof="0" normalizeH="0" spc="0" strike="noStrike" u="none" smtClean="0">
                <a:ln>
                  <a:noFill/>
                </a:ln>
                <a:solidFill>
                  <a:schemeClr val="accent2">
                    <a:lumMod val="50000"/>
                  </a:schemeClr>
                </a:solidFill>
                <a:effectLst/>
                <a:uLnTx/>
                <a:uFillTx/>
                <a:latin typeface="+mj-lt"/>
                <a:ea typeface="+mj-ea"/>
                <a:cs typeface="+mj-cs"/>
              </a:rPr>
              <a:t>The Objectives of </a:t>
            </a:r>
            <a:r>
              <a:rPr baseline="0" b="1" cap="none" dirty="0" sz="3200" i="0" kern="1200" kumimoji="0" lang="en-US" noProof="0" normalizeH="0" spc="0" strike="noStrike" u="none" smtClean="0">
                <a:ln>
                  <a:noFill/>
                </a:ln>
                <a:solidFill>
                  <a:schemeClr val="accent3">
                    <a:lumMod val="50000"/>
                  </a:schemeClr>
                </a:solidFill>
                <a:effectLst/>
                <a:uLnTx/>
                <a:uFillTx/>
                <a:latin typeface="+mj-lt"/>
                <a:ea typeface="+mj-ea"/>
                <a:cs typeface="+mj-cs"/>
              </a:rPr>
              <a:t>Psychomotor</a:t>
            </a:r>
            <a:r>
              <a:rPr b="1" cap="none" dirty="0" sz="3200" i="0" kern="1200" kumimoji="0" lang="en-US" noProof="0" normalizeH="0" spc="0" strike="noStrike" u="none" smtClean="0">
                <a:ln>
                  <a:noFill/>
                </a:ln>
                <a:solidFill>
                  <a:schemeClr val="accent3">
                    <a:lumMod val="50000"/>
                  </a:schemeClr>
                </a:solidFill>
                <a:effectLst/>
                <a:uLnTx/>
                <a:uFillTx/>
                <a:latin typeface="+mj-lt"/>
                <a:ea typeface="+mj-ea"/>
                <a:cs typeface="+mj-cs"/>
              </a:rPr>
              <a:t> </a:t>
            </a:r>
            <a:r>
              <a:rPr baseline="0" b="1" cap="none" dirty="0" sz="3200" i="0" kern="1200" kumimoji="0" lang="en-US" noProof="0" normalizeH="0" spc="0" strike="noStrike" u="none" smtClean="0">
                <a:ln>
                  <a:noFill/>
                </a:ln>
                <a:solidFill>
                  <a:schemeClr val="accent3">
                    <a:lumMod val="50000"/>
                  </a:schemeClr>
                </a:solidFill>
                <a:effectLst/>
                <a:uLnTx/>
                <a:uFillTx/>
                <a:latin typeface="+mj-lt"/>
                <a:ea typeface="+mj-ea"/>
                <a:cs typeface="+mj-cs"/>
              </a:rPr>
              <a:t> Domain </a:t>
            </a:r>
            <a:r>
              <a:rPr baseline="0" b="1" cap="none" dirty="0" sz="3200" i="0" kern="1200" kumimoji="0" lang="en-US" noProof="0" normalizeH="0" spc="0" strike="noStrike" u="none" smtClean="0">
                <a:ln>
                  <a:noFill/>
                </a:ln>
                <a:solidFill>
                  <a:schemeClr val="accent2">
                    <a:lumMod val="50000"/>
                  </a:schemeClr>
                </a:solidFill>
                <a:effectLst/>
                <a:uLnTx/>
                <a:uFillTx/>
                <a:latin typeface="+mj-lt"/>
                <a:ea typeface="+mj-ea"/>
                <a:cs typeface="+mj-cs"/>
              </a:rPr>
              <a:t>are -</a:t>
            </a:r>
            <a:endParaRPr baseline="0" b="1" cap="none" dirty="0" sz="3200" i="0" kern="1200" kumimoji="0" lang="en-US" noProof="0" normalizeH="0" spc="0" strike="noStrike" u="none">
              <a:ln>
                <a:noFill/>
              </a:ln>
              <a:solidFill>
                <a:schemeClr val="accent2">
                  <a:lumMod val="50000"/>
                </a:schemeClr>
              </a:solidFill>
              <a:effectLst/>
              <a:uLnTx/>
              <a:uFillTx/>
              <a:latin typeface="+mj-lt"/>
              <a:ea typeface="+mj-ea"/>
              <a:cs typeface="+mj-cs"/>
            </a:endParaRPr>
          </a:p>
        </p:txBody>
      </p:sp>
      <p:sp>
        <p:nvSpPr>
          <p:cNvPr id="1048720" name="Right Arrow 3"/>
          <p:cNvSpPr/>
          <p:nvPr/>
        </p:nvSpPr>
        <p:spPr>
          <a:xfrm>
            <a:off x="357158" y="2643182"/>
            <a:ext cx="4143404" cy="2857520"/>
          </a:xfrm>
          <a:prstGeom prst="rightArrow"/>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600" lang="en-US" smtClean="0">
                <a:solidFill>
                  <a:srgbClr val="C00000"/>
                </a:solidFill>
              </a:rPr>
              <a:t>PSYCHOMOTOR</a:t>
            </a:r>
          </a:p>
          <a:p>
            <a:pPr algn="ctr"/>
            <a:r>
              <a:rPr b="1" dirty="0" sz="3600" lang="en-US" smtClean="0">
                <a:solidFill>
                  <a:srgbClr val="C00000"/>
                </a:solidFill>
              </a:rPr>
              <a:t>DOMAIN</a:t>
            </a:r>
            <a:endParaRPr b="1" dirty="0" sz="3600" lang="en-US">
              <a:solidFill>
                <a:srgbClr val="C00000"/>
              </a:solidFill>
            </a:endParaRPr>
          </a:p>
        </p:txBody>
      </p:sp>
      <p:sp>
        <p:nvSpPr>
          <p:cNvPr id="1048721" name="Content Placeholder 2"/>
          <p:cNvSpPr txBox="1"/>
          <p:nvPr/>
        </p:nvSpPr>
        <p:spPr>
          <a:xfrm>
            <a:off x="4643438" y="2071678"/>
            <a:ext cx="3929090" cy="3929090"/>
          </a:xfrm>
          <a:prstGeom prst="rect"/>
          <a:solidFill>
            <a:schemeClr val="accent2">
              <a:lumMod val="60000"/>
              <a:lumOff val="40000"/>
            </a:schemeClr>
          </a:solidFill>
        </p:spPr>
        <p:txBody>
          <a:bodyPr/>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0" cap="none" dirty="0" sz="3200" i="0" kern="1200" kumimoji="0" lang="en-US" noProof="0" normalizeH="0" spc="0" strike="noStrike" u="none" smtClean="0">
                <a:ln>
                  <a:noFill/>
                </a:ln>
                <a:solidFill>
                  <a:schemeClr val="tx1"/>
                </a:solidFill>
                <a:effectLst/>
                <a:uLnTx/>
                <a:uFillTx/>
                <a:latin typeface="+mn-lt"/>
                <a:ea typeface="+mn-ea"/>
                <a:cs typeface="+mn-cs"/>
              </a:rPr>
              <a:t>          </a:t>
            </a:r>
            <a:endParaRPr baseline="0" b="1" cap="none" dirty="0" sz="3200" i="0" kern="1200" kumimoji="0" lang="en-US" noProof="0" normalizeH="0" spc="0" strike="noStrike" u="none" smtClean="0">
              <a:ln>
                <a:noFill/>
              </a:ln>
              <a:solidFill>
                <a:schemeClr val="accent5">
                  <a:lumMod val="50000"/>
                </a:schemeClr>
              </a:solidFill>
              <a:effectLst/>
              <a:uLnTx/>
              <a:uFillTx/>
              <a:latin typeface="+mn-lt"/>
              <a:ea typeface="+mn-ea"/>
              <a:cs typeface="+mn-cs"/>
            </a:endParaRP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3200" i="0" kern="1200" kumimoji="0" lang="en-US" noProof="0" normalizeH="0" spc="0" strike="noStrike" u="none" smtClean="0">
                <a:ln>
                  <a:noFill/>
                </a:ln>
                <a:solidFill>
                  <a:schemeClr val="tx1"/>
                </a:solidFill>
                <a:effectLst/>
                <a:uLnTx/>
                <a:uFillTx/>
                <a:latin typeface="+mn-lt"/>
                <a:ea typeface="+mn-ea"/>
                <a:cs typeface="+mn-cs"/>
              </a:rPr>
              <a:t>IMITATION</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1" dirty="0" sz="3200" lang="en-US" smtClean="0"/>
              <a:t>MANIPULATION</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3200" i="0" kern="1200" kumimoji="0" lang="en-US" noProof="0" normalizeH="0" spc="0" strike="noStrike" u="none" smtClean="0">
                <a:ln>
                  <a:noFill/>
                </a:ln>
                <a:solidFill>
                  <a:schemeClr val="tx1"/>
                </a:solidFill>
                <a:effectLst/>
                <a:uLnTx/>
                <a:uFillTx/>
                <a:latin typeface="+mn-lt"/>
                <a:ea typeface="+mn-ea"/>
                <a:cs typeface="+mn-cs"/>
              </a:rPr>
              <a:t>PRECISION</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1" dirty="0" sz="3200" lang="en-US" smtClean="0"/>
              <a:t>ARTICULATION</a:t>
            </a:r>
          </a:p>
          <a:p>
            <a:pPr algn="l" defTabSz="914400" eaLnBrk="1" fontAlgn="auto" hangingPunct="1" indent="-342900" latinLnBrk="0" lvl="0" marL="342900" marR="0" rtl="0">
              <a:lnSpc>
                <a:spcPct val="100000"/>
              </a:lnSpc>
              <a:spcBef>
                <a:spcPct val="20000"/>
              </a:spcBef>
              <a:spcAft>
                <a:spcPts val="0"/>
              </a:spcAft>
              <a:buClrTx/>
              <a:buSzTx/>
              <a:buFont typeface="Arial" pitchFamily="34" charset="0"/>
              <a:buNone/>
            </a:pPr>
            <a:r>
              <a:rPr baseline="0" b="1" cap="none" dirty="0" sz="3200" i="0" kern="1200" kumimoji="0" lang="en-US" noProof="0" normalizeH="0" spc="0" strike="noStrike" u="none" smtClean="0">
                <a:ln>
                  <a:noFill/>
                </a:ln>
                <a:solidFill>
                  <a:schemeClr val="tx1"/>
                </a:solidFill>
                <a:effectLst/>
                <a:uLnTx/>
                <a:uFillTx/>
                <a:latin typeface="+mn-lt"/>
                <a:ea typeface="+mn-ea"/>
                <a:cs typeface="+mn-cs"/>
              </a:rPr>
              <a:t>NATURALISATION</a:t>
            </a:r>
            <a:endParaRPr baseline="0" b="1" cap="none" dirty="0" sz="3200" i="0" kern="1200" kumimoji="0" lang="en-US" noProof="0" normalizeH="0" spc="0" strike="noStrike" u="none">
              <a:ln>
                <a:noFill/>
              </a:ln>
              <a:solidFill>
                <a:schemeClr val="tx1"/>
              </a:solidFill>
              <a:effectLst/>
              <a:uLnTx/>
              <a:uFillTx/>
              <a:latin typeface="+mn-lt"/>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70" name=""/>
        <p:cNvGrpSpPr/>
        <p:nvPr/>
      </p:nvGrpSpPr>
      <p:grpSpPr>
        <a:xfrm>
          <a:off x="0" y="0"/>
          <a:ext cx="0" cy="0"/>
          <a:chOff x="0" y="0"/>
          <a:chExt cx="0" cy="0"/>
        </a:xfrm>
      </p:grpSpPr>
      <p:sp>
        <p:nvSpPr>
          <p:cNvPr id="1048722" name="Rectangle 4"/>
          <p:cNvSpPr/>
          <p:nvPr/>
        </p:nvSpPr>
        <p:spPr>
          <a:xfrm>
            <a:off x="0" y="0"/>
            <a:ext cx="9144000" cy="6858000"/>
          </a:xfrm>
          <a:prstGeom prst="rect"/>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dirty="0" lang="en-US"/>
          </a:p>
        </p:txBody>
      </p:sp>
      <p:sp>
        <p:nvSpPr>
          <p:cNvPr id="1048723" name="Flowchart: Stored Data 6"/>
          <p:cNvSpPr/>
          <p:nvPr/>
        </p:nvSpPr>
        <p:spPr>
          <a:xfrm>
            <a:off x="28135" y="714356"/>
            <a:ext cx="4115237" cy="1285884"/>
          </a:xfrm>
          <a:prstGeom prst="flowChartOnlineStorage"/>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600" lang="en-US" smtClean="0">
                <a:solidFill>
                  <a:srgbClr val="C00000"/>
                </a:solidFill>
              </a:rPr>
              <a:t>IMITATION</a:t>
            </a:r>
            <a:endParaRPr b="1" dirty="0" sz="3600" lang="en-US">
              <a:solidFill>
                <a:srgbClr val="C00000"/>
              </a:solidFill>
            </a:endParaRPr>
          </a:p>
        </p:txBody>
      </p:sp>
      <p:sp>
        <p:nvSpPr>
          <p:cNvPr id="1048724" name="Rectangle 8"/>
          <p:cNvSpPr/>
          <p:nvPr/>
        </p:nvSpPr>
        <p:spPr>
          <a:xfrm>
            <a:off x="4143372" y="0"/>
            <a:ext cx="5000628" cy="1357298"/>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 </a:t>
            </a:r>
            <a:r>
              <a:rPr b="1" dirty="0" sz="2400" lang="en-US" smtClean="0">
                <a:solidFill>
                  <a:schemeClr val="tx2">
                    <a:lumMod val="50000"/>
                  </a:schemeClr>
                </a:solidFill>
              </a:rPr>
              <a:t>It is simply an imitation act of a student who energized through cognitive as well as affective domain  development.</a:t>
            </a:r>
            <a:endParaRPr b="1" dirty="0" sz="2400" lang="en-US" smtClean="0">
              <a:solidFill>
                <a:schemeClr val="accent3">
                  <a:lumMod val="50000"/>
                </a:schemeClr>
              </a:solidFill>
            </a:endParaRPr>
          </a:p>
        </p:txBody>
      </p:sp>
      <p:sp>
        <p:nvSpPr>
          <p:cNvPr id="1048725" name="Rectangle 11"/>
          <p:cNvSpPr/>
          <p:nvPr/>
        </p:nvSpPr>
        <p:spPr>
          <a:xfrm>
            <a:off x="4143373" y="1643050"/>
            <a:ext cx="5000627" cy="2071702"/>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 </a:t>
            </a:r>
            <a:r>
              <a:rPr b="1" dirty="0" sz="2400" lang="en-US" smtClean="0">
                <a:solidFill>
                  <a:schemeClr val="tx2">
                    <a:lumMod val="50000"/>
                  </a:schemeClr>
                </a:solidFill>
              </a:rPr>
              <a:t>It means that the student who learned how to write (</a:t>
            </a:r>
            <a:r>
              <a:rPr b="1" dirty="0" sz="2400" lang="en-US" smtClean="0">
                <a:solidFill>
                  <a:schemeClr val="accent3">
                    <a:lumMod val="50000"/>
                  </a:schemeClr>
                </a:solidFill>
              </a:rPr>
              <a:t>cognitive domain</a:t>
            </a:r>
            <a:r>
              <a:rPr b="1" dirty="0" sz="2400" lang="en-US" smtClean="0">
                <a:solidFill>
                  <a:schemeClr val="tx2">
                    <a:lumMod val="50000"/>
                  </a:schemeClr>
                </a:solidFill>
              </a:rPr>
              <a:t>), willing to write (</a:t>
            </a:r>
            <a:r>
              <a:rPr b="1" dirty="0" sz="2400" lang="en-US" smtClean="0">
                <a:solidFill>
                  <a:schemeClr val="accent3">
                    <a:lumMod val="50000"/>
                  </a:schemeClr>
                </a:solidFill>
              </a:rPr>
              <a:t>affective domain</a:t>
            </a:r>
            <a:r>
              <a:rPr b="1" dirty="0" sz="2400" lang="en-US" smtClean="0">
                <a:solidFill>
                  <a:schemeClr val="tx2">
                    <a:lumMod val="50000"/>
                  </a:schemeClr>
                </a:solidFill>
              </a:rPr>
              <a:t>) may imitate to write to get the ability to write (</a:t>
            </a:r>
            <a:r>
              <a:rPr b="1" dirty="0" sz="2400" lang="en-US" smtClean="0">
                <a:solidFill>
                  <a:schemeClr val="accent3">
                    <a:lumMod val="50000"/>
                  </a:schemeClr>
                </a:solidFill>
              </a:rPr>
              <a:t>psychomotor domain</a:t>
            </a:r>
            <a:r>
              <a:rPr b="1" dirty="0" sz="2400" lang="en-US" smtClean="0">
                <a:solidFill>
                  <a:schemeClr val="tx2">
                    <a:lumMod val="50000"/>
                  </a:schemeClr>
                </a:solidFill>
              </a:rPr>
              <a:t>).</a:t>
            </a:r>
            <a:endParaRPr b="1" dirty="0" sz="2400" lang="en-US">
              <a:solidFill>
                <a:schemeClr val="tx2">
                  <a:lumMod val="50000"/>
                </a:schemeClr>
              </a:solidFill>
            </a:endParaRPr>
          </a:p>
        </p:txBody>
      </p:sp>
      <p:sp>
        <p:nvSpPr>
          <p:cNvPr id="1048726" name="Down Arrow 12"/>
          <p:cNvSpPr/>
          <p:nvPr/>
        </p:nvSpPr>
        <p:spPr>
          <a:xfrm>
            <a:off x="6357950" y="1357298"/>
            <a:ext cx="357190" cy="285752"/>
          </a:xfrm>
          <a:prstGeom prst="downArrow"/>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27" name="Flowchart: Stored Data 13"/>
          <p:cNvSpPr/>
          <p:nvPr/>
        </p:nvSpPr>
        <p:spPr>
          <a:xfrm>
            <a:off x="0" y="4572008"/>
            <a:ext cx="4357686" cy="1285884"/>
          </a:xfrm>
          <a:prstGeom prst="flowChartOnlineStorage"/>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rgbClr val="C00000"/>
                </a:solidFill>
              </a:rPr>
              <a:t>MANIPULATION</a:t>
            </a:r>
            <a:endParaRPr b="1" dirty="0" sz="3200" lang="en-US">
              <a:solidFill>
                <a:srgbClr val="C00000"/>
              </a:solidFill>
            </a:endParaRPr>
          </a:p>
        </p:txBody>
      </p:sp>
      <p:sp>
        <p:nvSpPr>
          <p:cNvPr id="1048728" name="Rectangle 15"/>
          <p:cNvSpPr/>
          <p:nvPr/>
        </p:nvSpPr>
        <p:spPr>
          <a:xfrm>
            <a:off x="4214810" y="4000504"/>
            <a:ext cx="4929190" cy="1143008"/>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endParaRPr b="1" dirty="0" sz="2400" lang="en-US" smtClean="0">
              <a:solidFill>
                <a:schemeClr val="tx2">
                  <a:lumMod val="50000"/>
                </a:schemeClr>
              </a:solidFill>
            </a:endParaRPr>
          </a:p>
          <a:p>
            <a:r>
              <a:rPr b="1" dirty="0" sz="2400" lang="en-US" smtClean="0">
                <a:solidFill>
                  <a:srgbClr val="C00000"/>
                </a:solidFill>
              </a:rPr>
              <a:t>. </a:t>
            </a:r>
            <a:r>
              <a:rPr b="1" dirty="0" sz="2400" lang="en-US" smtClean="0">
                <a:solidFill>
                  <a:schemeClr val="tx2">
                    <a:lumMod val="50000"/>
                  </a:schemeClr>
                </a:solidFill>
              </a:rPr>
              <a:t>Students tries to do the imitated activity in various ways through repetition.</a:t>
            </a:r>
          </a:p>
          <a:p>
            <a:pPr algn="ctr"/>
            <a:endParaRPr b="1" dirty="0" sz="2400" lang="en-US" smtClean="0">
              <a:solidFill>
                <a:schemeClr val="tx2">
                  <a:lumMod val="50000"/>
                </a:schemeClr>
              </a:solidFill>
            </a:endParaRPr>
          </a:p>
        </p:txBody>
      </p:sp>
      <p:sp>
        <p:nvSpPr>
          <p:cNvPr id="1048729" name="Rectangle 16"/>
          <p:cNvSpPr/>
          <p:nvPr/>
        </p:nvSpPr>
        <p:spPr>
          <a:xfrm>
            <a:off x="4214810" y="5357826"/>
            <a:ext cx="4929190" cy="1500174"/>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 </a:t>
            </a:r>
            <a:r>
              <a:rPr b="1" dirty="0" sz="2400" lang="en-US" smtClean="0">
                <a:solidFill>
                  <a:schemeClr val="tx2">
                    <a:lumMod val="50000"/>
                  </a:schemeClr>
                </a:solidFill>
              </a:rPr>
              <a:t>They try many ways and styles to perform the activity and select appropriate one which is suitable and convenient to him/ her.</a:t>
            </a:r>
          </a:p>
        </p:txBody>
      </p:sp>
      <p:sp>
        <p:nvSpPr>
          <p:cNvPr id="1048730" name="Down Arrow 10"/>
          <p:cNvSpPr/>
          <p:nvPr/>
        </p:nvSpPr>
        <p:spPr>
          <a:xfrm>
            <a:off x="6286512" y="5143512"/>
            <a:ext cx="357190" cy="214314"/>
          </a:xfrm>
          <a:prstGeom prst="downArrow"/>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71" name=""/>
        <p:cNvGrpSpPr/>
        <p:nvPr/>
      </p:nvGrpSpPr>
      <p:grpSpPr>
        <a:xfrm>
          <a:off x="0" y="0"/>
          <a:ext cx="0" cy="0"/>
          <a:chOff x="0" y="0"/>
          <a:chExt cx="0" cy="0"/>
        </a:xfrm>
      </p:grpSpPr>
      <p:sp>
        <p:nvSpPr>
          <p:cNvPr id="1048731" name="Rectangle 4"/>
          <p:cNvSpPr/>
          <p:nvPr/>
        </p:nvSpPr>
        <p:spPr>
          <a:xfrm>
            <a:off x="0" y="0"/>
            <a:ext cx="9144000" cy="6858000"/>
          </a:xfrm>
          <a:prstGeom prst="rect"/>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dirty="0" lang="en-US"/>
          </a:p>
        </p:txBody>
      </p:sp>
      <p:sp>
        <p:nvSpPr>
          <p:cNvPr id="1048732" name="Flowchart: Stored Data 6"/>
          <p:cNvSpPr/>
          <p:nvPr/>
        </p:nvSpPr>
        <p:spPr>
          <a:xfrm>
            <a:off x="0" y="285728"/>
            <a:ext cx="4115237" cy="1285884"/>
          </a:xfrm>
          <a:prstGeom prst="flowChartOnlineStorage"/>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600" lang="en-US" smtClean="0">
                <a:solidFill>
                  <a:srgbClr val="C00000"/>
                </a:solidFill>
              </a:rPr>
              <a:t>PRECISION</a:t>
            </a:r>
            <a:endParaRPr b="1" dirty="0" sz="3600" lang="en-US">
              <a:solidFill>
                <a:srgbClr val="C00000"/>
              </a:solidFill>
            </a:endParaRPr>
          </a:p>
        </p:txBody>
      </p:sp>
      <p:sp>
        <p:nvSpPr>
          <p:cNvPr id="1048733" name="Rectangle 8"/>
          <p:cNvSpPr/>
          <p:nvPr/>
        </p:nvSpPr>
        <p:spPr>
          <a:xfrm>
            <a:off x="4143372" y="0"/>
            <a:ext cx="5000628" cy="1785926"/>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 </a:t>
            </a:r>
            <a:r>
              <a:rPr b="1" dirty="0" sz="2400" lang="en-US" smtClean="0">
                <a:solidFill>
                  <a:schemeClr val="tx2">
                    <a:lumMod val="50000"/>
                  </a:schemeClr>
                </a:solidFill>
              </a:rPr>
              <a:t>In this level student attain speed, accuracy, proportion, exactness, neatness in a performing the act which  is acquired through above two levels.</a:t>
            </a:r>
            <a:endParaRPr b="1" dirty="0" sz="2400" lang="en-US" smtClean="0">
              <a:solidFill>
                <a:schemeClr val="accent3">
                  <a:lumMod val="50000"/>
                </a:schemeClr>
              </a:solidFill>
            </a:endParaRPr>
          </a:p>
        </p:txBody>
      </p:sp>
      <p:sp>
        <p:nvSpPr>
          <p:cNvPr id="1048734" name="Flowchart: Stored Data 13"/>
          <p:cNvSpPr/>
          <p:nvPr/>
        </p:nvSpPr>
        <p:spPr>
          <a:xfrm>
            <a:off x="0" y="2214554"/>
            <a:ext cx="4214810" cy="1285884"/>
          </a:xfrm>
          <a:prstGeom prst="flowChartOnlineStorage"/>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rgbClr val="C00000"/>
                </a:solidFill>
              </a:rPr>
              <a:t>ARTICULATION</a:t>
            </a:r>
            <a:endParaRPr b="1" dirty="0" sz="3200" lang="en-US">
              <a:solidFill>
                <a:srgbClr val="C00000"/>
              </a:solidFill>
            </a:endParaRPr>
          </a:p>
        </p:txBody>
      </p:sp>
      <p:sp>
        <p:nvSpPr>
          <p:cNvPr id="1048735" name="Rectangle 15"/>
          <p:cNvSpPr/>
          <p:nvPr/>
        </p:nvSpPr>
        <p:spPr>
          <a:xfrm>
            <a:off x="4214810" y="2000240"/>
            <a:ext cx="4929190" cy="1714512"/>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endParaRPr b="1" dirty="0" sz="2400" lang="en-US" smtClean="0">
              <a:solidFill>
                <a:schemeClr val="tx2">
                  <a:lumMod val="50000"/>
                </a:schemeClr>
              </a:solidFill>
            </a:endParaRPr>
          </a:p>
          <a:p>
            <a:r>
              <a:rPr b="1" dirty="0" sz="2400" lang="en-US" smtClean="0">
                <a:solidFill>
                  <a:srgbClr val="C00000"/>
                </a:solidFill>
              </a:rPr>
              <a:t>. </a:t>
            </a:r>
            <a:r>
              <a:rPr b="1" dirty="0" sz="2400" lang="en-US" smtClean="0">
                <a:solidFill>
                  <a:schemeClr val="tx2">
                    <a:lumMod val="50000"/>
                  </a:schemeClr>
                </a:solidFill>
              </a:rPr>
              <a:t>Her the student able to handle many actions in unison. This include coordination, sequence and harmony among acts.</a:t>
            </a:r>
          </a:p>
          <a:p>
            <a:pPr algn="ctr"/>
            <a:endParaRPr b="1" dirty="0" sz="2400" lang="en-US" smtClean="0">
              <a:solidFill>
                <a:schemeClr val="tx2">
                  <a:lumMod val="50000"/>
                </a:schemeClr>
              </a:solidFill>
            </a:endParaRPr>
          </a:p>
        </p:txBody>
      </p:sp>
      <p:sp>
        <p:nvSpPr>
          <p:cNvPr id="1048736" name="Rectangle 16"/>
          <p:cNvSpPr/>
          <p:nvPr/>
        </p:nvSpPr>
        <p:spPr>
          <a:xfrm>
            <a:off x="4786314" y="3929066"/>
            <a:ext cx="4357686" cy="2928934"/>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r>
              <a:rPr b="1" dirty="0" sz="2400" lang="en-US" smtClean="0">
                <a:solidFill>
                  <a:srgbClr val="C00000"/>
                </a:solidFill>
              </a:rPr>
              <a:t>. </a:t>
            </a:r>
            <a:r>
              <a:rPr b="1" dirty="0" sz="2400" lang="en-US" smtClean="0">
                <a:solidFill>
                  <a:schemeClr val="accent3">
                    <a:lumMod val="50000"/>
                  </a:schemeClr>
                </a:solidFill>
              </a:rPr>
              <a:t>Highest level </a:t>
            </a:r>
            <a:r>
              <a:rPr b="1" dirty="0" sz="2400" lang="en-US" smtClean="0">
                <a:solidFill>
                  <a:schemeClr val="tx2">
                    <a:lumMod val="50000"/>
                  </a:schemeClr>
                </a:solidFill>
              </a:rPr>
              <a:t>in psychomotor domain.</a:t>
            </a:r>
          </a:p>
          <a:p>
            <a:r>
              <a:rPr b="1" dirty="0" sz="2400" lang="en-US" smtClean="0">
                <a:solidFill>
                  <a:srgbClr val="C00000"/>
                </a:solidFill>
              </a:rPr>
              <a:t>.</a:t>
            </a:r>
            <a:r>
              <a:rPr b="1" dirty="0" sz="2400" lang="en-US" smtClean="0">
                <a:solidFill>
                  <a:schemeClr val="tx2">
                    <a:lumMod val="50000"/>
                  </a:schemeClr>
                </a:solidFill>
              </a:rPr>
              <a:t> Student attain the proficiency in performing the particular task.</a:t>
            </a:r>
          </a:p>
          <a:p>
            <a:r>
              <a:rPr b="1" dirty="0" sz="2400" lang="en-US" smtClean="0">
                <a:solidFill>
                  <a:srgbClr val="C00000"/>
                </a:solidFill>
              </a:rPr>
              <a:t>. </a:t>
            </a:r>
            <a:r>
              <a:rPr b="1" dirty="0" sz="2400" lang="en-US" smtClean="0">
                <a:solidFill>
                  <a:schemeClr val="tx2">
                    <a:lumMod val="50000"/>
                  </a:schemeClr>
                </a:solidFill>
              </a:rPr>
              <a:t>The action becomes automatic with least physic as well as mental energy. </a:t>
            </a:r>
          </a:p>
        </p:txBody>
      </p:sp>
      <p:sp>
        <p:nvSpPr>
          <p:cNvPr id="1048737" name="Flowchart: Stored Data 14"/>
          <p:cNvSpPr/>
          <p:nvPr/>
        </p:nvSpPr>
        <p:spPr>
          <a:xfrm>
            <a:off x="0" y="4786322"/>
            <a:ext cx="4786314" cy="1285884"/>
          </a:xfrm>
          <a:prstGeom prst="flowChartOnlineStorage"/>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rgbClr val="C00000"/>
                </a:solidFill>
              </a:rPr>
              <a:t>NATURALIZATION</a:t>
            </a:r>
            <a:endParaRPr b="1" dirty="0" sz="3200" lang="en-US">
              <a:solidFill>
                <a:srgbClr val="C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72" name=""/>
        <p:cNvGrpSpPr/>
        <p:nvPr/>
      </p:nvGrpSpPr>
      <p:grpSpPr>
        <a:xfrm>
          <a:off x="0" y="0"/>
          <a:ext cx="0" cy="0"/>
          <a:chOff x="0" y="0"/>
          <a:chExt cx="0" cy="0"/>
        </a:xfrm>
      </p:grpSpPr>
      <p:sp>
        <p:nvSpPr>
          <p:cNvPr id="1048738" name="Rectangle 4"/>
          <p:cNvSpPr/>
          <p:nvPr/>
        </p:nvSpPr>
        <p:spPr>
          <a:xfrm>
            <a:off x="0" y="0"/>
            <a:ext cx="9144000" cy="6858000"/>
          </a:xfrm>
          <a:prstGeom prst="rect"/>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graphicFrame>
        <p:nvGraphicFramePr>
          <p:cNvPr id="4194304" name="Table 7"/>
          <p:cNvGraphicFramePr>
            <a:graphicFrameLocks noGrp="1"/>
          </p:cNvGraphicFramePr>
          <p:nvPr/>
        </p:nvGraphicFramePr>
        <p:xfrm>
          <a:off x="0" y="1857364"/>
          <a:ext cx="9144032" cy="5000636"/>
        </p:xfrm>
        <a:graphic>
          <a:graphicData uri="http://schemas.openxmlformats.org/drawingml/2006/table">
            <a:tbl>
              <a:tblPr firstRow="1" bandRow="1">
                <a:tableStyleId>{5C22544A-7EE6-4342-B048-85BDC9FD1C3A}</a:tableStyleId>
              </a:tblPr>
              <a:tblGrid>
                <a:gridCol w="2928926"/>
                <a:gridCol w="3429024"/>
                <a:gridCol w="2786082"/>
              </a:tblGrid>
              <a:tr h="2005500">
                <a:tc>
                  <a:txBody>
                    <a:bodyPr/>
                    <a:p>
                      <a:r>
                        <a:rPr b="1" dirty="0" sz="3200" lang="en-US" smtClean="0">
                          <a:solidFill>
                            <a:schemeClr val="tx2">
                              <a:lumMod val="50000"/>
                            </a:schemeClr>
                          </a:solidFill>
                        </a:rPr>
                        <a:t>  </a:t>
                      </a:r>
                      <a:r>
                        <a:rPr b="1" dirty="0" sz="3600" lang="en-US" smtClean="0">
                          <a:solidFill>
                            <a:schemeClr val="tx2">
                              <a:lumMod val="50000"/>
                            </a:schemeClr>
                          </a:solidFill>
                        </a:rPr>
                        <a:t>COGNITIVE </a:t>
                      </a:r>
                    </a:p>
                    <a:p>
                      <a:r>
                        <a:rPr b="1" dirty="0" sz="3600" lang="en-US" smtClean="0">
                          <a:solidFill>
                            <a:schemeClr val="tx2">
                              <a:lumMod val="50000"/>
                            </a:schemeClr>
                          </a:solidFill>
                        </a:rPr>
                        <a:t>    DOMAIN </a:t>
                      </a:r>
                      <a:r>
                        <a:rPr b="1" dirty="0" sz="3200" lang="en-US" smtClean="0">
                          <a:solidFill>
                            <a:schemeClr val="tx2">
                              <a:lumMod val="50000"/>
                            </a:schemeClr>
                          </a:solidFill>
                        </a:rPr>
                        <a:t>                        </a:t>
                      </a:r>
                      <a:endParaRPr b="1" dirty="0" sz="3200" lang="en-US">
                        <a:solidFill>
                          <a:schemeClr val="tx2">
                            <a:lumMod val="50000"/>
                          </a:schemeClr>
                        </a:solidFill>
                      </a:endParaRPr>
                    </a:p>
                  </a:txBody>
                  <a:tcPr>
                    <a:solidFill>
                      <a:schemeClr val="accent4">
                        <a:lumMod val="60000"/>
                        <a:lumOff val="40000"/>
                      </a:schemeClr>
                    </a:solidFill>
                  </a:tcPr>
                </a:tc>
                <a:tc>
                  <a:txBody>
                    <a:bodyPr/>
                    <a:p>
                      <a:r>
                        <a:rPr b="1" dirty="0" sz="3600" lang="en-US" smtClean="0">
                          <a:solidFill>
                            <a:schemeClr val="tx2">
                              <a:lumMod val="50000"/>
                            </a:schemeClr>
                          </a:solidFill>
                        </a:rPr>
                        <a:t>  PSYCHOMOTOR</a:t>
                      </a:r>
                    </a:p>
                    <a:p>
                      <a:r>
                        <a:rPr b="1" dirty="0" sz="3600" lang="en-US" smtClean="0">
                          <a:solidFill>
                            <a:schemeClr val="tx2">
                              <a:lumMod val="50000"/>
                            </a:schemeClr>
                          </a:solidFill>
                        </a:rPr>
                        <a:t>       DOMAIN                  </a:t>
                      </a:r>
                      <a:endParaRPr b="1" dirty="0" sz="3600" lang="en-US">
                        <a:solidFill>
                          <a:schemeClr val="tx2">
                            <a:lumMod val="50000"/>
                          </a:schemeClr>
                        </a:solidFill>
                      </a:endParaRPr>
                    </a:p>
                  </a:txBody>
                  <a:tcPr>
                    <a:solidFill>
                      <a:schemeClr val="accent4">
                        <a:lumMod val="60000"/>
                        <a:lumOff val="40000"/>
                      </a:schemeClr>
                    </a:solidFill>
                  </a:tcPr>
                </a:tc>
                <a:tc>
                  <a:txBody>
                    <a:bodyPr/>
                    <a:p>
                      <a:r>
                        <a:rPr dirty="0" sz="3200" lang="en-US" smtClean="0">
                          <a:solidFill>
                            <a:schemeClr val="tx2">
                              <a:lumMod val="50000"/>
                            </a:schemeClr>
                          </a:solidFill>
                        </a:rPr>
                        <a:t>   AFFECTIVE </a:t>
                      </a:r>
                    </a:p>
                    <a:p>
                      <a:r>
                        <a:rPr dirty="0" sz="3200" lang="en-US" smtClean="0">
                          <a:solidFill>
                            <a:schemeClr val="tx2">
                              <a:lumMod val="50000"/>
                            </a:schemeClr>
                          </a:solidFill>
                        </a:rPr>
                        <a:t>     DOMAIN                                                         </a:t>
                      </a:r>
                      <a:endParaRPr dirty="0" sz="3200" lang="en-US">
                        <a:solidFill>
                          <a:schemeClr val="tx2">
                            <a:lumMod val="50000"/>
                          </a:schemeClr>
                        </a:solidFill>
                      </a:endParaRPr>
                    </a:p>
                  </a:txBody>
                  <a:tcPr>
                    <a:solidFill>
                      <a:schemeClr val="accent4">
                        <a:lumMod val="60000"/>
                        <a:lumOff val="40000"/>
                      </a:schemeClr>
                    </a:solidFill>
                  </a:tcPr>
                </a:tc>
              </a:tr>
              <a:tr h="2995136">
                <a:tc>
                  <a:txBody>
                    <a:bodyPr/>
                    <a:p>
                      <a:r>
                        <a:rPr b="1" dirty="0" sz="2800" lang="en-US" smtClean="0"/>
                        <a:t>KNOWLEDGE</a:t>
                      </a:r>
                    </a:p>
                    <a:p>
                      <a:endParaRPr b="1" dirty="0" sz="2800" lang="en-US" smtClean="0"/>
                    </a:p>
                    <a:p>
                      <a:r>
                        <a:rPr b="1" dirty="0" sz="2800" lang="en-US" smtClean="0"/>
                        <a:t>COMPREHENSION</a:t>
                      </a:r>
                    </a:p>
                    <a:p>
                      <a:r>
                        <a:rPr b="1" dirty="0" sz="2800" lang="en-US" smtClean="0"/>
                        <a:t> </a:t>
                      </a:r>
                    </a:p>
                    <a:p>
                      <a:r>
                        <a:rPr b="1" dirty="0" sz="2800" lang="en-US" smtClean="0"/>
                        <a:t>APPLICATION</a:t>
                      </a:r>
                      <a:endParaRPr b="1" dirty="0" sz="2800" lang="en-US"/>
                    </a:p>
                  </a:txBody>
                  <a:tcPr>
                    <a:solidFill>
                      <a:schemeClr val="tx2">
                        <a:lumMod val="40000"/>
                        <a:lumOff val="60000"/>
                      </a:schemeClr>
                    </a:solidFill>
                  </a:tcPr>
                </a:tc>
                <a:tc>
                  <a:txBody>
                    <a:bodyPr/>
                    <a:p>
                      <a:r>
                        <a:rPr dirty="0" lang="en-US" smtClean="0"/>
                        <a:t>                    </a:t>
                      </a:r>
                    </a:p>
                    <a:p>
                      <a:endParaRPr dirty="0" lang="en-US" smtClean="0"/>
                    </a:p>
                    <a:p>
                      <a:r>
                        <a:rPr dirty="0" lang="en-US" smtClean="0"/>
                        <a:t>              </a:t>
                      </a:r>
                    </a:p>
                    <a:p>
                      <a:r>
                        <a:rPr b="1" dirty="0" sz="2800" lang="en-US" smtClean="0"/>
                        <a:t>             SKILL</a:t>
                      </a:r>
                      <a:endParaRPr b="1" dirty="0" sz="2800" lang="en-US"/>
                    </a:p>
                  </a:txBody>
                  <a:tcPr>
                    <a:solidFill>
                      <a:schemeClr val="tx2">
                        <a:lumMod val="40000"/>
                        <a:lumOff val="60000"/>
                      </a:schemeClr>
                    </a:solidFill>
                  </a:tcPr>
                </a:tc>
                <a:tc>
                  <a:txBody>
                    <a:bodyPr/>
                    <a:p>
                      <a:r>
                        <a:rPr b="1" dirty="0" sz="3200" lang="en-US" smtClean="0"/>
                        <a:t>APPRECIATION</a:t>
                      </a:r>
                    </a:p>
                    <a:p>
                      <a:endParaRPr b="1" dirty="0" sz="3200" lang="en-US" smtClean="0"/>
                    </a:p>
                    <a:p>
                      <a:r>
                        <a:rPr b="1" dirty="0" sz="3200" lang="en-US" smtClean="0"/>
                        <a:t>INTEREST</a:t>
                      </a:r>
                    </a:p>
                    <a:p>
                      <a:endParaRPr b="1" dirty="0" sz="3200" lang="en-US" smtClean="0"/>
                    </a:p>
                    <a:p>
                      <a:r>
                        <a:rPr b="1" dirty="0" sz="3200" lang="en-US" smtClean="0"/>
                        <a:t>ATTITUDE</a:t>
                      </a:r>
                      <a:endParaRPr b="1" dirty="0" sz="3200" lang="en-US"/>
                    </a:p>
                  </a:txBody>
                  <a:tcPr>
                    <a:solidFill>
                      <a:schemeClr val="tx2">
                        <a:lumMod val="40000"/>
                        <a:lumOff val="60000"/>
                      </a:schemeClr>
                    </a:solidFill>
                  </a:tcPr>
                </a:tc>
              </a:tr>
            </a:tbl>
          </a:graphicData>
        </a:graphic>
      </p:graphicFrame>
      <p:sp>
        <p:nvSpPr>
          <p:cNvPr id="1048739" name="Rectangle 8"/>
          <p:cNvSpPr/>
          <p:nvPr/>
        </p:nvSpPr>
        <p:spPr>
          <a:xfrm>
            <a:off x="428596" y="285728"/>
            <a:ext cx="8358246" cy="914400"/>
          </a:xfrm>
          <a:prstGeom prst="rect"/>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rgbClr val="C00000"/>
                </a:solidFill>
              </a:rPr>
              <a:t>NCERT</a:t>
            </a:r>
            <a:r>
              <a:rPr b="1" dirty="0" sz="3200" lang="en-US" smtClean="0">
                <a:solidFill>
                  <a:schemeClr val="accent4">
                    <a:lumMod val="50000"/>
                  </a:schemeClr>
                </a:solidFill>
              </a:rPr>
              <a:t> TAXONOMY OF </a:t>
            </a:r>
          </a:p>
          <a:p>
            <a:pPr algn="ctr"/>
            <a:r>
              <a:rPr b="1" dirty="0" sz="3200" lang="en-US" smtClean="0">
                <a:solidFill>
                  <a:schemeClr val="accent4">
                    <a:lumMod val="50000"/>
                  </a:schemeClr>
                </a:solidFill>
              </a:rPr>
              <a:t>EDUCATIONAL OBJECTIVES</a:t>
            </a:r>
            <a:endParaRPr b="1" dirty="0" sz="3200" lang="en-US">
              <a:solidFill>
                <a:schemeClr val="accent4">
                  <a:lumMod val="50000"/>
                </a:schemeClr>
              </a:solidFill>
            </a:endParaRPr>
          </a:p>
        </p:txBody>
      </p:sp>
      <p:sp>
        <p:nvSpPr>
          <p:cNvPr id="1048740" name="Down Arrow 9"/>
          <p:cNvSpPr/>
          <p:nvPr/>
        </p:nvSpPr>
        <p:spPr>
          <a:xfrm>
            <a:off x="4429124" y="1214422"/>
            <a:ext cx="484632" cy="571504"/>
          </a:xfrm>
          <a:prstGeom prst="downArrow"/>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73" name=""/>
        <p:cNvGrpSpPr/>
        <p:nvPr/>
      </p:nvGrpSpPr>
      <p:grpSpPr>
        <a:xfrm>
          <a:off x="0" y="0"/>
          <a:ext cx="0" cy="0"/>
          <a:chOff x="0" y="0"/>
          <a:chExt cx="0" cy="0"/>
        </a:xfrm>
      </p:grpSpPr>
      <p:sp>
        <p:nvSpPr>
          <p:cNvPr id="1048741" name="Rectangle 4"/>
          <p:cNvSpPr/>
          <p:nvPr/>
        </p:nvSpPr>
        <p:spPr>
          <a:xfrm>
            <a:off x="0" y="0"/>
            <a:ext cx="9144000" cy="6858000"/>
          </a:xfrm>
          <a:prstGeom prst="rect"/>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42" name="Rounded Rectangle 2"/>
          <p:cNvSpPr/>
          <p:nvPr/>
        </p:nvSpPr>
        <p:spPr>
          <a:xfrm>
            <a:off x="1928794" y="642918"/>
            <a:ext cx="5214974" cy="1485904"/>
          </a:xfrm>
          <a:prstGeom prst="roundRect"/>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rgbClr val="C00000"/>
                </a:solidFill>
              </a:rPr>
              <a:t>NCERT</a:t>
            </a:r>
            <a:r>
              <a:rPr b="1" dirty="0" sz="3200" lang="en-US" smtClean="0">
                <a:solidFill>
                  <a:schemeClr val="accent3">
                    <a:lumMod val="50000"/>
                  </a:schemeClr>
                </a:solidFill>
              </a:rPr>
              <a:t> MERGED </a:t>
            </a:r>
            <a:endParaRPr b="1" dirty="0" sz="3200" lang="en-US">
              <a:solidFill>
                <a:schemeClr val="accent3">
                  <a:lumMod val="50000"/>
                </a:schemeClr>
              </a:solidFill>
            </a:endParaRPr>
          </a:p>
        </p:txBody>
      </p:sp>
      <p:sp>
        <p:nvSpPr>
          <p:cNvPr id="1048743" name="Rounded Rectangle 3"/>
          <p:cNvSpPr/>
          <p:nvPr/>
        </p:nvSpPr>
        <p:spPr>
          <a:xfrm>
            <a:off x="357158" y="2857496"/>
            <a:ext cx="3357586" cy="914400"/>
          </a:xfrm>
          <a:prstGeom prst="roundRect"/>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chemeClr val="tx2">
                    <a:lumMod val="50000"/>
                  </a:schemeClr>
                </a:solidFill>
              </a:rPr>
              <a:t>ANALYSIS</a:t>
            </a:r>
            <a:endParaRPr b="1" dirty="0" sz="3200" lang="en-US">
              <a:solidFill>
                <a:schemeClr val="tx2">
                  <a:lumMod val="50000"/>
                </a:schemeClr>
              </a:solidFill>
            </a:endParaRPr>
          </a:p>
        </p:txBody>
      </p:sp>
      <p:sp>
        <p:nvSpPr>
          <p:cNvPr id="1048744" name="Rounded Rectangle 5"/>
          <p:cNvSpPr/>
          <p:nvPr/>
        </p:nvSpPr>
        <p:spPr>
          <a:xfrm>
            <a:off x="428596" y="4143380"/>
            <a:ext cx="3357586" cy="914400"/>
          </a:xfrm>
          <a:prstGeom prst="roundRect"/>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chemeClr val="tx2">
                    <a:lumMod val="50000"/>
                  </a:schemeClr>
                </a:solidFill>
              </a:rPr>
              <a:t>SYNTHESIS</a:t>
            </a:r>
            <a:endParaRPr b="1" dirty="0" sz="3200" lang="en-US">
              <a:solidFill>
                <a:schemeClr val="tx2">
                  <a:lumMod val="50000"/>
                </a:schemeClr>
              </a:solidFill>
            </a:endParaRPr>
          </a:p>
        </p:txBody>
      </p:sp>
      <p:sp>
        <p:nvSpPr>
          <p:cNvPr id="1048745" name="Rounded Rectangle 6"/>
          <p:cNvSpPr/>
          <p:nvPr/>
        </p:nvSpPr>
        <p:spPr>
          <a:xfrm>
            <a:off x="428596" y="5429264"/>
            <a:ext cx="3357586" cy="914400"/>
          </a:xfrm>
          <a:prstGeom prst="roundRect"/>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chemeClr val="tx2">
                    <a:lumMod val="50000"/>
                  </a:schemeClr>
                </a:solidFill>
              </a:rPr>
              <a:t>EVALUATION</a:t>
            </a:r>
            <a:endParaRPr b="1" dirty="0" sz="3200" lang="en-US">
              <a:solidFill>
                <a:schemeClr val="tx2">
                  <a:lumMod val="50000"/>
                </a:schemeClr>
              </a:solidFill>
            </a:endParaRPr>
          </a:p>
        </p:txBody>
      </p:sp>
      <p:sp>
        <p:nvSpPr>
          <p:cNvPr id="1048746" name="Rounded Rectangle 7"/>
          <p:cNvSpPr/>
          <p:nvPr/>
        </p:nvSpPr>
        <p:spPr>
          <a:xfrm>
            <a:off x="5143504" y="3714752"/>
            <a:ext cx="3357586" cy="1571636"/>
          </a:xfrm>
          <a:prstGeom prst="roundRect"/>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chemeClr val="tx2">
                    <a:lumMod val="50000"/>
                  </a:schemeClr>
                </a:solidFill>
              </a:rPr>
              <a:t>APPLICATION OBJECTIVES</a:t>
            </a:r>
            <a:endParaRPr b="1" dirty="0" sz="3200" lang="en-US">
              <a:solidFill>
                <a:schemeClr val="tx2">
                  <a:lumMod val="50000"/>
                </a:schemeClr>
              </a:solidFill>
            </a:endParaRPr>
          </a:p>
        </p:txBody>
      </p:sp>
      <p:cxnSp>
        <p:nvCxnSpPr>
          <p:cNvPr id="3145732" name="Straight Arrow Connector 10"/>
          <p:cNvCxnSpPr>
            <a:cxnSpLocks/>
            <a:stCxn id="1048743" idx="3"/>
            <a:endCxn id="1048746" idx="1"/>
          </p:cNvCxnSpPr>
          <p:nvPr/>
        </p:nvCxnSpPr>
        <p:spPr>
          <a:xfrm>
            <a:off x="3714744" y="3314696"/>
            <a:ext cx="1428760" cy="1185874"/>
          </a:xfrm>
          <a:prstGeom prst="straightConnector1"/>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145733" name="Straight Arrow Connector 14"/>
          <p:cNvCxnSpPr>
            <a:cxnSpLocks/>
          </p:cNvCxnSpPr>
          <p:nvPr/>
        </p:nvCxnSpPr>
        <p:spPr>
          <a:xfrm>
            <a:off x="3857620" y="4643446"/>
            <a:ext cx="1285884" cy="1588"/>
          </a:xfrm>
          <a:prstGeom prst="straightConnector1"/>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145734" name="Straight Arrow Connector 15"/>
          <p:cNvCxnSpPr>
            <a:cxnSpLocks/>
            <a:stCxn id="1048745" idx="3"/>
          </p:cNvCxnSpPr>
          <p:nvPr/>
        </p:nvCxnSpPr>
        <p:spPr>
          <a:xfrm flipV="1">
            <a:off x="3786182" y="4786322"/>
            <a:ext cx="1357322" cy="1100142"/>
          </a:xfrm>
          <a:prstGeom prst="straightConnector1"/>
          <a:ln>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74" name=""/>
        <p:cNvGrpSpPr/>
        <p:nvPr/>
      </p:nvGrpSpPr>
      <p:grpSpPr>
        <a:xfrm>
          <a:off x="0" y="0"/>
          <a:ext cx="0" cy="0"/>
          <a:chOff x="0" y="0"/>
          <a:chExt cx="0" cy="0"/>
        </a:xfrm>
      </p:grpSpPr>
      <p:sp>
        <p:nvSpPr>
          <p:cNvPr id="1048747" name="Rectangle 4"/>
          <p:cNvSpPr/>
          <p:nvPr/>
        </p:nvSpPr>
        <p:spPr>
          <a:xfrm>
            <a:off x="0" y="0"/>
            <a:ext cx="9144000" cy="6858000"/>
          </a:xfrm>
          <a:prstGeom prst="rect"/>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48" name="Oval 2"/>
          <p:cNvSpPr/>
          <p:nvPr/>
        </p:nvSpPr>
        <p:spPr>
          <a:xfrm>
            <a:off x="0" y="214290"/>
            <a:ext cx="9144000" cy="1071570"/>
          </a:xfrm>
          <a:prstGeom prst="ellipse"/>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chemeClr val="accent2">
                    <a:lumMod val="50000"/>
                  </a:schemeClr>
                </a:solidFill>
              </a:rPr>
              <a:t>INSTRUCTIONAL OBJECTIVES </a:t>
            </a:r>
            <a:r>
              <a:rPr b="1" dirty="0" sz="3200" lang="en-US" smtClean="0">
                <a:solidFill>
                  <a:srgbClr val="0070C0"/>
                </a:solidFill>
              </a:rPr>
              <a:t>OF TEACHING GEOGRAPHY</a:t>
            </a:r>
            <a:endParaRPr b="1" dirty="0" sz="3200" lang="en-US">
              <a:solidFill>
                <a:srgbClr val="0070C0"/>
              </a:solidFill>
            </a:endParaRPr>
          </a:p>
        </p:txBody>
      </p:sp>
      <p:sp>
        <p:nvSpPr>
          <p:cNvPr id="1048749" name="Horizontal Scroll 13"/>
          <p:cNvSpPr/>
          <p:nvPr/>
        </p:nvSpPr>
        <p:spPr>
          <a:xfrm>
            <a:off x="500034" y="1214422"/>
            <a:ext cx="8429684" cy="5357850"/>
          </a:xfrm>
          <a:prstGeom prst="horizontalScroll"/>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indent="-342900" marL="342900">
              <a:buAutoNum type="arabicPeriod"/>
            </a:pPr>
            <a:r>
              <a:rPr b="1" dirty="0" sz="3200" lang="en-US" smtClean="0">
                <a:solidFill>
                  <a:srgbClr val="C00000"/>
                </a:solidFill>
              </a:rPr>
              <a:t>KNOWLEDGE</a:t>
            </a:r>
          </a:p>
          <a:p>
            <a:pPr indent="-342900" marL="342900"/>
            <a:r>
              <a:rPr b="1" dirty="0" sz="2400" lang="en-US" smtClean="0">
                <a:solidFill>
                  <a:schemeClr val="accent2">
                    <a:lumMod val="50000"/>
                  </a:schemeClr>
                </a:solidFill>
              </a:rPr>
              <a:t>                 In Geography </a:t>
            </a:r>
            <a:r>
              <a:rPr b="1" dirty="0" sz="2400" lang="en-US" smtClean="0">
                <a:solidFill>
                  <a:schemeClr val="accent4">
                    <a:lumMod val="50000"/>
                  </a:schemeClr>
                </a:solidFill>
              </a:rPr>
              <a:t>knowledge </a:t>
            </a:r>
            <a:r>
              <a:rPr b="1" dirty="0" sz="2400" lang="en-US" smtClean="0">
                <a:solidFill>
                  <a:schemeClr val="accent2">
                    <a:lumMod val="50000"/>
                  </a:schemeClr>
                </a:solidFill>
              </a:rPr>
              <a:t>is concerned with the remembering of geographical  facts, events, terms, concepts, principles, generalizations, hypothesis, problems, methods, trends, symbols, tools, techniques, processes etc.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75" name=""/>
        <p:cNvGrpSpPr/>
        <p:nvPr/>
      </p:nvGrpSpPr>
      <p:grpSpPr>
        <a:xfrm>
          <a:off x="0" y="0"/>
          <a:ext cx="0" cy="0"/>
          <a:chOff x="0" y="0"/>
          <a:chExt cx="0" cy="0"/>
        </a:xfrm>
      </p:grpSpPr>
      <p:sp>
        <p:nvSpPr>
          <p:cNvPr id="1048750" name="Rectangle 4"/>
          <p:cNvSpPr/>
          <p:nvPr/>
        </p:nvSpPr>
        <p:spPr>
          <a:xfrm>
            <a:off x="-214346" y="0"/>
            <a:ext cx="9358346" cy="6858000"/>
          </a:xfrm>
          <a:prstGeom prst="rect"/>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51" name="Vertical Scroll 2"/>
          <p:cNvSpPr/>
          <p:nvPr/>
        </p:nvSpPr>
        <p:spPr>
          <a:xfrm>
            <a:off x="-142908" y="28135"/>
            <a:ext cx="9286908" cy="6829865"/>
          </a:xfrm>
          <a:prstGeom prst="verticalScroll"/>
          <a:solidFill>
            <a:schemeClr val="accent3">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800" lang="en-US" smtClean="0">
                <a:solidFill>
                  <a:schemeClr val="accent2">
                    <a:lumMod val="50000"/>
                  </a:schemeClr>
                </a:solidFill>
              </a:rPr>
              <a:t>The student in acquisition of </a:t>
            </a:r>
            <a:r>
              <a:rPr b="1" dirty="0" sz="2800" lang="en-US" smtClean="0">
                <a:solidFill>
                  <a:schemeClr val="accent1">
                    <a:lumMod val="50000"/>
                  </a:schemeClr>
                </a:solidFill>
              </a:rPr>
              <a:t>knowledge</a:t>
            </a:r>
            <a:r>
              <a:rPr b="1" dirty="0" sz="2800" lang="en-US" smtClean="0">
                <a:solidFill>
                  <a:schemeClr val="accent2">
                    <a:lumMod val="50000"/>
                  </a:schemeClr>
                </a:solidFill>
              </a:rPr>
              <a:t> is expected to :</a:t>
            </a:r>
          </a:p>
          <a:p>
            <a:pPr indent="-514350" marL="514350">
              <a:buAutoNum type="romanLcPeriod"/>
            </a:pPr>
            <a:r>
              <a:rPr b="1" dirty="0" sz="2400" lang="en-US" smtClean="0">
                <a:solidFill>
                  <a:schemeClr val="accent4">
                    <a:lumMod val="50000"/>
                  </a:schemeClr>
                </a:solidFill>
              </a:rPr>
              <a:t>Recall terms, facts, events, concepts, principles, symbols etc.</a:t>
            </a:r>
          </a:p>
          <a:p>
            <a:pPr indent="-514350" marL="514350">
              <a:buAutoNum type="romanLcPeriod"/>
            </a:pPr>
            <a:r>
              <a:rPr b="1" dirty="0" sz="2400" lang="en-US" smtClean="0">
                <a:solidFill>
                  <a:schemeClr val="accent4">
                    <a:lumMod val="50000"/>
                  </a:schemeClr>
                </a:solidFill>
              </a:rPr>
              <a:t>Recognize terms, principles, concepts, events, symbols etc.</a:t>
            </a:r>
          </a:p>
          <a:p>
            <a:pPr indent="-514350" marL="514350">
              <a:buAutoNum type="romanLcPeriod"/>
            </a:pPr>
            <a:r>
              <a:rPr b="1" dirty="0" sz="2400" lang="en-US" smtClean="0">
                <a:solidFill>
                  <a:schemeClr val="accent4">
                    <a:lumMod val="50000"/>
                  </a:schemeClr>
                </a:solidFill>
              </a:rPr>
              <a:t>Indicate information on maps, charts, diagrams, graphs etc.</a:t>
            </a:r>
          </a:p>
          <a:p>
            <a:pPr indent="-514350" marL="514350">
              <a:buAutoNum type="romanLcPeriod"/>
            </a:pPr>
            <a:r>
              <a:rPr b="1" dirty="0" sz="2400" lang="en-US" smtClean="0">
                <a:solidFill>
                  <a:schemeClr val="accent4">
                    <a:lumMod val="50000"/>
                  </a:schemeClr>
                </a:solidFill>
              </a:rPr>
              <a:t> Read information in various forms such as charts, maps, diagrams, graphs, tables etc.</a:t>
            </a:r>
          </a:p>
          <a:p>
            <a:endParaRPr b="1" dirty="0" sz="2400" lang="en-US">
              <a:solidFill>
                <a:schemeClr val="accent4">
                  <a:lumMod val="75000"/>
                </a:scheme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76" name=""/>
        <p:cNvGrpSpPr/>
        <p:nvPr/>
      </p:nvGrpSpPr>
      <p:grpSpPr>
        <a:xfrm>
          <a:off x="0" y="0"/>
          <a:ext cx="0" cy="0"/>
          <a:chOff x="0" y="0"/>
          <a:chExt cx="0" cy="0"/>
        </a:xfrm>
      </p:grpSpPr>
      <p:sp>
        <p:nvSpPr>
          <p:cNvPr id="1048752" name="Rectangle 4"/>
          <p:cNvSpPr/>
          <p:nvPr/>
        </p:nvSpPr>
        <p:spPr>
          <a:xfrm>
            <a:off x="-214346" y="0"/>
            <a:ext cx="9358346" cy="6858000"/>
          </a:xfrm>
          <a:prstGeom prst="rect"/>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53" name="Vertical Scroll 2"/>
          <p:cNvSpPr/>
          <p:nvPr/>
        </p:nvSpPr>
        <p:spPr>
          <a:xfrm>
            <a:off x="-142908" y="28135"/>
            <a:ext cx="9286908" cy="6829865"/>
          </a:xfrm>
          <a:prstGeom prst="verticalScroll"/>
          <a:solidFill>
            <a:schemeClr val="accent3">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rgbClr val="C00000"/>
                </a:solidFill>
              </a:rPr>
              <a:t>2.</a:t>
            </a:r>
            <a:r>
              <a:rPr b="1" dirty="0" sz="2800" lang="en-US" smtClean="0">
                <a:solidFill>
                  <a:schemeClr val="accent2">
                    <a:lumMod val="50000"/>
                  </a:schemeClr>
                </a:solidFill>
              </a:rPr>
              <a:t> </a:t>
            </a:r>
            <a:r>
              <a:rPr b="1" dirty="0" sz="3200" lang="en-US" smtClean="0">
                <a:solidFill>
                  <a:srgbClr val="FF0000"/>
                </a:solidFill>
              </a:rPr>
              <a:t>COMPREHENSION</a:t>
            </a:r>
          </a:p>
          <a:p>
            <a:pPr algn="ctr"/>
            <a:r>
              <a:rPr b="1" dirty="0" sz="2800" lang="en-US" smtClean="0">
                <a:solidFill>
                  <a:schemeClr val="accent2">
                    <a:lumMod val="50000"/>
                  </a:schemeClr>
                </a:solidFill>
              </a:rPr>
              <a:t>In </a:t>
            </a:r>
            <a:r>
              <a:rPr b="1" dirty="0" sz="2800" lang="en-US" smtClean="0">
                <a:solidFill>
                  <a:schemeClr val="accent5">
                    <a:lumMod val="50000"/>
                  </a:schemeClr>
                </a:solidFill>
              </a:rPr>
              <a:t>comprehension</a:t>
            </a:r>
            <a:r>
              <a:rPr b="1" dirty="0" sz="2800" lang="en-US" smtClean="0">
                <a:solidFill>
                  <a:schemeClr val="accent2">
                    <a:lumMod val="50000"/>
                  </a:schemeClr>
                </a:solidFill>
              </a:rPr>
              <a:t> the students are expected to :</a:t>
            </a:r>
          </a:p>
          <a:p>
            <a:pPr indent="-514350" marL="514350">
              <a:buAutoNum type="romanLcPeriod"/>
            </a:pPr>
            <a:r>
              <a:rPr b="1" dirty="0" sz="2400" lang="en-US" smtClean="0">
                <a:solidFill>
                  <a:schemeClr val="accent4">
                    <a:lumMod val="50000"/>
                  </a:schemeClr>
                </a:solidFill>
              </a:rPr>
              <a:t> Translate from one form of communication to others.</a:t>
            </a:r>
          </a:p>
          <a:p>
            <a:pPr indent="-514350" marL="514350">
              <a:buAutoNum type="romanLcPeriod"/>
            </a:pPr>
            <a:r>
              <a:rPr b="1" dirty="0" sz="2400" lang="en-US" smtClean="0">
                <a:solidFill>
                  <a:schemeClr val="accent4">
                    <a:lumMod val="50000"/>
                  </a:schemeClr>
                </a:solidFill>
              </a:rPr>
              <a:t>Distinguish and differentiate between facts and terms.</a:t>
            </a:r>
          </a:p>
          <a:p>
            <a:pPr indent="-514350" marL="514350">
              <a:buAutoNum type="romanLcPeriod"/>
            </a:pPr>
            <a:r>
              <a:rPr b="1" dirty="0" sz="2400" lang="en-US" smtClean="0">
                <a:solidFill>
                  <a:schemeClr val="accent4">
                    <a:lumMod val="50000"/>
                  </a:schemeClr>
                </a:solidFill>
              </a:rPr>
              <a:t>Compare and contrast.</a:t>
            </a:r>
          </a:p>
          <a:p>
            <a:pPr indent="-514350" marL="514350">
              <a:buAutoNum type="romanLcPeriod"/>
            </a:pPr>
            <a:r>
              <a:rPr b="1" dirty="0" sz="2400" lang="en-US" smtClean="0">
                <a:solidFill>
                  <a:schemeClr val="accent4">
                    <a:lumMod val="50000"/>
                  </a:schemeClr>
                </a:solidFill>
              </a:rPr>
              <a:t>Explain different terms, concepts etc.</a:t>
            </a:r>
          </a:p>
          <a:p>
            <a:pPr indent="-514350" marL="514350">
              <a:buAutoNum type="romanLcPeriod"/>
            </a:pPr>
            <a:r>
              <a:rPr b="1" dirty="0" sz="2400" lang="en-US" smtClean="0">
                <a:solidFill>
                  <a:schemeClr val="accent4">
                    <a:lumMod val="50000"/>
                  </a:schemeClr>
                </a:solidFill>
              </a:rPr>
              <a:t>Summarize</a:t>
            </a:r>
          </a:p>
          <a:p>
            <a:pPr indent="-514350" marL="514350">
              <a:buAutoNum type="romanLcPeriod"/>
            </a:pPr>
            <a:r>
              <a:rPr b="1" dirty="0" sz="2400" lang="en-US" smtClean="0">
                <a:solidFill>
                  <a:schemeClr val="accent4">
                    <a:lumMod val="50000"/>
                  </a:schemeClr>
                </a:solidFill>
              </a:rPr>
              <a:t>Cite illustration.</a:t>
            </a:r>
          </a:p>
          <a:p>
            <a:pPr indent="-514350" marL="514350">
              <a:buAutoNum type="romanLcPeriod"/>
            </a:pPr>
            <a:r>
              <a:rPr b="1" dirty="0" sz="2400" lang="en-US" smtClean="0">
                <a:solidFill>
                  <a:schemeClr val="accent4">
                    <a:lumMod val="50000"/>
                  </a:schemeClr>
                </a:solidFill>
              </a:rPr>
              <a:t>Detect and rectify errors.</a:t>
            </a:r>
          </a:p>
          <a:p>
            <a:pPr indent="-514350" marL="514350">
              <a:buAutoNum type="romanLcPeriod"/>
            </a:pPr>
            <a:r>
              <a:rPr b="1" dirty="0" sz="2400" lang="en-US" smtClean="0">
                <a:solidFill>
                  <a:schemeClr val="accent4">
                    <a:lumMod val="50000"/>
                  </a:schemeClr>
                </a:solidFill>
              </a:rPr>
              <a:t>Identify relationship between causes and effects.</a:t>
            </a:r>
          </a:p>
          <a:p>
            <a:pPr indent="-514350" marL="514350">
              <a:buAutoNum type="romanLcPeriod"/>
            </a:pPr>
            <a:r>
              <a:rPr b="1" dirty="0" sz="2400" lang="en-US" smtClean="0">
                <a:solidFill>
                  <a:schemeClr val="accent4">
                    <a:lumMod val="50000"/>
                  </a:schemeClr>
                </a:solidFill>
              </a:rPr>
              <a:t>Interpret data presented in various forms.</a:t>
            </a:r>
          </a:p>
          <a:p>
            <a:pPr indent="-514350" marL="514350">
              <a:buAutoNum type="romanLcPeriod"/>
            </a:pPr>
            <a:r>
              <a:rPr b="1" dirty="0" sz="2400" lang="en-US" smtClean="0">
                <a:solidFill>
                  <a:schemeClr val="accent4">
                    <a:lumMod val="50000"/>
                  </a:schemeClr>
                </a:solidFill>
              </a:rPr>
              <a:t>Identify underlying assumptions.</a:t>
            </a:r>
          </a:p>
          <a:p>
            <a:pPr indent="-514350" marL="514350">
              <a:buAutoNum type="romanLcPeriod"/>
            </a:pPr>
            <a:endParaRPr b="1" dirty="0" sz="2400" lang="en-US">
              <a:solidFill>
                <a:schemeClr val="accent4">
                  <a:lumMod val="50000"/>
                </a:schemeClr>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77" name=""/>
        <p:cNvGrpSpPr/>
        <p:nvPr/>
      </p:nvGrpSpPr>
      <p:grpSpPr>
        <a:xfrm>
          <a:off x="0" y="0"/>
          <a:ext cx="0" cy="0"/>
          <a:chOff x="0" y="0"/>
          <a:chExt cx="0" cy="0"/>
        </a:xfrm>
      </p:grpSpPr>
      <p:sp>
        <p:nvSpPr>
          <p:cNvPr id="1048754" name="Rectangle 4"/>
          <p:cNvSpPr/>
          <p:nvPr/>
        </p:nvSpPr>
        <p:spPr>
          <a:xfrm>
            <a:off x="-214346" y="0"/>
            <a:ext cx="9358346" cy="6858000"/>
          </a:xfrm>
          <a:prstGeom prst="rect"/>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55" name="Vertical Scroll 2"/>
          <p:cNvSpPr/>
          <p:nvPr/>
        </p:nvSpPr>
        <p:spPr>
          <a:xfrm>
            <a:off x="-142908" y="0"/>
            <a:ext cx="9286908" cy="6829865"/>
          </a:xfrm>
          <a:prstGeom prst="verticalScroll"/>
          <a:solidFill>
            <a:schemeClr val="accent3">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rgbClr val="C00000"/>
                </a:solidFill>
              </a:rPr>
              <a:t>3.</a:t>
            </a:r>
            <a:r>
              <a:rPr b="1" dirty="0" sz="2800" lang="en-US" smtClean="0">
                <a:solidFill>
                  <a:schemeClr val="accent2">
                    <a:lumMod val="50000"/>
                  </a:schemeClr>
                </a:solidFill>
              </a:rPr>
              <a:t>  </a:t>
            </a:r>
            <a:r>
              <a:rPr b="1" dirty="0" sz="3200" lang="en-US" smtClean="0">
                <a:solidFill>
                  <a:srgbClr val="FF0000"/>
                </a:solidFill>
              </a:rPr>
              <a:t>APPLICATION</a:t>
            </a:r>
          </a:p>
          <a:p>
            <a:pPr algn="ctr"/>
            <a:r>
              <a:rPr b="1" dirty="0" sz="2800" lang="en-US" smtClean="0">
                <a:solidFill>
                  <a:schemeClr val="accent2">
                    <a:lumMod val="50000"/>
                  </a:schemeClr>
                </a:solidFill>
              </a:rPr>
              <a:t>In </a:t>
            </a:r>
            <a:r>
              <a:rPr b="1" dirty="0" sz="2800" lang="en-US" smtClean="0">
                <a:solidFill>
                  <a:schemeClr val="accent5">
                    <a:lumMod val="50000"/>
                  </a:schemeClr>
                </a:solidFill>
              </a:rPr>
              <a:t>application </a:t>
            </a:r>
            <a:r>
              <a:rPr b="1" dirty="0" sz="2800" lang="en-US" smtClean="0">
                <a:solidFill>
                  <a:schemeClr val="accent2">
                    <a:lumMod val="50000"/>
                  </a:schemeClr>
                </a:solidFill>
              </a:rPr>
              <a:t>the students are expected to :</a:t>
            </a:r>
          </a:p>
          <a:p>
            <a:pPr indent="-514350" marL="514350">
              <a:buAutoNum type="romanLcPeriod"/>
            </a:pPr>
            <a:r>
              <a:rPr b="1" dirty="0" sz="2400" lang="en-US" smtClean="0">
                <a:solidFill>
                  <a:schemeClr val="accent4">
                    <a:lumMod val="50000"/>
                  </a:schemeClr>
                </a:solidFill>
              </a:rPr>
              <a:t> Analyze the situation to identify the problem. </a:t>
            </a:r>
          </a:p>
          <a:p>
            <a:pPr indent="-514350" marL="514350">
              <a:buAutoNum type="romanLcPeriod"/>
            </a:pPr>
            <a:r>
              <a:rPr b="1" dirty="0" sz="2400" lang="en-US" smtClean="0">
                <a:solidFill>
                  <a:schemeClr val="accent4">
                    <a:lumMod val="50000"/>
                  </a:schemeClr>
                </a:solidFill>
              </a:rPr>
              <a:t>Select relevant knowledge to explain a new situation or solve a problem. </a:t>
            </a:r>
          </a:p>
          <a:p>
            <a:pPr indent="-514350" marL="514350">
              <a:buAutoNum type="romanLcPeriod"/>
            </a:pPr>
            <a:r>
              <a:rPr b="1" dirty="0" sz="2400" lang="en-US" smtClean="0">
                <a:solidFill>
                  <a:schemeClr val="accent4">
                    <a:lumMod val="50000"/>
                  </a:schemeClr>
                </a:solidFill>
              </a:rPr>
              <a:t>Judges adequacy, relevance, essentiality, verifiability etc. of data or any other evidences.</a:t>
            </a:r>
          </a:p>
          <a:p>
            <a:pPr indent="-514350" marL="514350">
              <a:buAutoNum type="romanLcPeriod"/>
            </a:pPr>
            <a:r>
              <a:rPr b="1" dirty="0" sz="2400" lang="en-US" smtClean="0">
                <a:solidFill>
                  <a:schemeClr val="accent4">
                    <a:lumMod val="50000"/>
                  </a:schemeClr>
                </a:solidFill>
              </a:rPr>
              <a:t>Re-organize the material in a new situation. </a:t>
            </a:r>
          </a:p>
          <a:p>
            <a:pPr indent="-514350" marL="514350">
              <a:buAutoNum type="romanLcPeriod"/>
            </a:pPr>
            <a:r>
              <a:rPr b="1" dirty="0" sz="2400" lang="en-US" smtClean="0">
                <a:solidFill>
                  <a:schemeClr val="accent4">
                    <a:lumMod val="50000"/>
                  </a:schemeClr>
                </a:solidFill>
              </a:rPr>
              <a:t>Establishes relationships. </a:t>
            </a:r>
          </a:p>
          <a:p>
            <a:pPr indent="-514350" marL="514350">
              <a:buAutoNum type="romanLcPeriod"/>
            </a:pPr>
            <a:r>
              <a:rPr b="1" dirty="0" sz="2400" lang="en-US" smtClean="0">
                <a:solidFill>
                  <a:schemeClr val="accent4">
                    <a:lumMod val="50000"/>
                  </a:schemeClr>
                </a:solidFill>
              </a:rPr>
              <a:t>Formulate hypothesis.</a:t>
            </a:r>
          </a:p>
          <a:p>
            <a:pPr indent="-514350" marL="514350">
              <a:buAutoNum type="romanLcPeriod"/>
            </a:pPr>
            <a:r>
              <a:rPr b="1" dirty="0" sz="2400" lang="en-US" smtClean="0">
                <a:solidFill>
                  <a:schemeClr val="accent4">
                    <a:lumMod val="50000"/>
                  </a:schemeClr>
                </a:solidFill>
              </a:rPr>
              <a:t>Verifies hypothesis.</a:t>
            </a:r>
          </a:p>
          <a:p>
            <a:pPr indent="-514350" marL="514350">
              <a:buAutoNum type="romanLcPeriod"/>
            </a:pPr>
            <a:r>
              <a:rPr b="1" dirty="0" sz="2400" lang="en-US" smtClean="0">
                <a:solidFill>
                  <a:schemeClr val="accent4">
                    <a:lumMod val="50000"/>
                  </a:schemeClr>
                </a:solidFill>
              </a:rPr>
              <a:t>Draw inferences.</a:t>
            </a:r>
          </a:p>
          <a:p>
            <a:pPr indent="-514350" marL="514350">
              <a:buAutoNum type="romanLcPeriod"/>
            </a:pPr>
            <a:r>
              <a:rPr b="1" dirty="0" sz="2400" lang="en-US" smtClean="0">
                <a:solidFill>
                  <a:schemeClr val="accent4">
                    <a:lumMod val="50000"/>
                  </a:schemeClr>
                </a:solidFill>
              </a:rPr>
              <a:t>Generalize principles, laws etc.</a:t>
            </a:r>
          </a:p>
          <a:p>
            <a:pPr indent="-514350" marL="514350">
              <a:buAutoNum type="romanLcPeriod"/>
            </a:pPr>
            <a:r>
              <a:rPr b="1" dirty="0" sz="2400" lang="en-US" smtClean="0">
                <a:solidFill>
                  <a:schemeClr val="accent4">
                    <a:lumMod val="50000"/>
                  </a:schemeClr>
                </a:solidFill>
              </a:rPr>
              <a:t>Predict outcomes in a given situation.</a:t>
            </a:r>
          </a:p>
          <a:p>
            <a:pPr indent="-514350" marL="514350">
              <a:buAutoNum type="romanLcPeriod"/>
            </a:pPr>
            <a:endParaRPr b="1" dirty="0" sz="2400" lang="en-US">
              <a:solidFill>
                <a:schemeClr val="accent4">
                  <a:lumMod val="50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sp>
        <p:nvSpPr>
          <p:cNvPr id="1048589" name="Rectangle 4"/>
          <p:cNvSpPr/>
          <p:nvPr/>
        </p:nvSpPr>
        <p:spPr>
          <a:xfrm>
            <a:off x="0" y="0"/>
            <a:ext cx="9144000" cy="6858000"/>
          </a:xfrm>
          <a:prstGeom prst="rect"/>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dirty="0" lang="en-US"/>
          </a:p>
        </p:txBody>
      </p:sp>
      <p:sp>
        <p:nvSpPr>
          <p:cNvPr id="1048590" name="Rectangle 2"/>
          <p:cNvSpPr/>
          <p:nvPr/>
        </p:nvSpPr>
        <p:spPr>
          <a:xfrm>
            <a:off x="357158" y="571480"/>
            <a:ext cx="3500462" cy="1343028"/>
          </a:xfrm>
          <a:prstGeom prst="rect"/>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chemeClr val="accent2">
                    <a:lumMod val="75000"/>
                  </a:schemeClr>
                </a:solidFill>
              </a:rPr>
              <a:t>WORD </a:t>
            </a:r>
            <a:r>
              <a:rPr b="1" dirty="0" sz="3200" lang="en-US" smtClean="0">
                <a:solidFill>
                  <a:schemeClr val="accent5">
                    <a:lumMod val="50000"/>
                  </a:schemeClr>
                </a:solidFill>
              </a:rPr>
              <a:t>‘TAXONOMY’</a:t>
            </a:r>
            <a:endParaRPr dirty="0" sz="3200" lang="en-US">
              <a:solidFill>
                <a:schemeClr val="accent5">
                  <a:lumMod val="50000"/>
                </a:schemeClr>
              </a:solidFill>
            </a:endParaRPr>
          </a:p>
        </p:txBody>
      </p:sp>
      <p:sp>
        <p:nvSpPr>
          <p:cNvPr id="1048591" name="Rectangle 3"/>
          <p:cNvSpPr/>
          <p:nvPr/>
        </p:nvSpPr>
        <p:spPr>
          <a:xfrm>
            <a:off x="4786314" y="571480"/>
            <a:ext cx="3857652" cy="1357322"/>
          </a:xfrm>
          <a:prstGeom prst="rect"/>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chemeClr val="accent2">
                    <a:lumMod val="75000"/>
                  </a:schemeClr>
                </a:solidFill>
              </a:rPr>
              <a:t>DERIVED FROM </a:t>
            </a:r>
          </a:p>
          <a:p>
            <a:pPr algn="ctr"/>
            <a:r>
              <a:rPr b="1" dirty="0" sz="3200" lang="en-US" smtClean="0">
                <a:solidFill>
                  <a:schemeClr val="accent2">
                    <a:lumMod val="75000"/>
                  </a:schemeClr>
                </a:solidFill>
              </a:rPr>
              <a:t>THE GREEK WORD</a:t>
            </a:r>
            <a:endParaRPr b="1" dirty="0" sz="3200" lang="en-US">
              <a:solidFill>
                <a:schemeClr val="accent2">
                  <a:lumMod val="75000"/>
                </a:schemeClr>
              </a:solidFill>
            </a:endParaRPr>
          </a:p>
        </p:txBody>
      </p:sp>
      <p:sp>
        <p:nvSpPr>
          <p:cNvPr id="1048592" name="Rectangle 5"/>
          <p:cNvSpPr/>
          <p:nvPr/>
        </p:nvSpPr>
        <p:spPr>
          <a:xfrm>
            <a:off x="4786314" y="2643182"/>
            <a:ext cx="3857652" cy="1357322"/>
          </a:xfrm>
          <a:prstGeom prst="rect"/>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4000" lang="en-US" smtClean="0">
                <a:solidFill>
                  <a:schemeClr val="accent5">
                    <a:lumMod val="50000"/>
                  </a:schemeClr>
                </a:solidFill>
              </a:rPr>
              <a:t>‘TAXIS’</a:t>
            </a:r>
            <a:endParaRPr b="1" dirty="0" sz="4000" lang="en-US">
              <a:solidFill>
                <a:schemeClr val="accent5">
                  <a:lumMod val="50000"/>
                </a:schemeClr>
              </a:solidFill>
            </a:endParaRPr>
          </a:p>
        </p:txBody>
      </p:sp>
      <p:sp>
        <p:nvSpPr>
          <p:cNvPr id="1048593" name="Rectangle 6"/>
          <p:cNvSpPr/>
          <p:nvPr/>
        </p:nvSpPr>
        <p:spPr>
          <a:xfrm>
            <a:off x="2428860" y="4857760"/>
            <a:ext cx="6286544" cy="1357322"/>
          </a:xfrm>
          <a:prstGeom prst="rect"/>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chemeClr val="accent2">
                    <a:lumMod val="75000"/>
                  </a:schemeClr>
                </a:solidFill>
              </a:rPr>
              <a:t>MEANS </a:t>
            </a:r>
          </a:p>
          <a:p>
            <a:pPr algn="ctr"/>
            <a:r>
              <a:rPr b="1" dirty="0" sz="3200" lang="en-US" smtClean="0">
                <a:solidFill>
                  <a:schemeClr val="accent5">
                    <a:lumMod val="50000"/>
                  </a:schemeClr>
                </a:solidFill>
              </a:rPr>
              <a:t>‘SYSTEMATIC CLASSIFICATION’</a:t>
            </a:r>
            <a:endParaRPr b="1" dirty="0" sz="3200" lang="en-US">
              <a:solidFill>
                <a:schemeClr val="accent5">
                  <a:lumMod val="50000"/>
                </a:schemeClr>
              </a:solidFill>
            </a:endParaRPr>
          </a:p>
        </p:txBody>
      </p:sp>
      <p:sp>
        <p:nvSpPr>
          <p:cNvPr id="1048594" name="Right Arrow 7"/>
          <p:cNvSpPr/>
          <p:nvPr/>
        </p:nvSpPr>
        <p:spPr>
          <a:xfrm>
            <a:off x="3857620" y="1000108"/>
            <a:ext cx="928694" cy="484632"/>
          </a:xfrm>
          <a:prstGeom prst="rightArrow"/>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595" name="Down Arrow 10"/>
          <p:cNvSpPr/>
          <p:nvPr/>
        </p:nvSpPr>
        <p:spPr>
          <a:xfrm>
            <a:off x="6429388" y="1928802"/>
            <a:ext cx="484632" cy="714380"/>
          </a:xfrm>
          <a:prstGeom prst="downArrow"/>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596" name="Down Arrow 11"/>
          <p:cNvSpPr/>
          <p:nvPr/>
        </p:nvSpPr>
        <p:spPr>
          <a:xfrm>
            <a:off x="6429388" y="4000504"/>
            <a:ext cx="484632" cy="785818"/>
          </a:xfrm>
          <a:prstGeom prst="downArrow"/>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78" name=""/>
        <p:cNvGrpSpPr/>
        <p:nvPr/>
      </p:nvGrpSpPr>
      <p:grpSpPr>
        <a:xfrm>
          <a:off x="0" y="0"/>
          <a:ext cx="0" cy="0"/>
          <a:chOff x="0" y="0"/>
          <a:chExt cx="0" cy="0"/>
        </a:xfrm>
      </p:grpSpPr>
      <p:sp>
        <p:nvSpPr>
          <p:cNvPr id="1048756" name="Rectangle 4"/>
          <p:cNvSpPr/>
          <p:nvPr/>
        </p:nvSpPr>
        <p:spPr>
          <a:xfrm>
            <a:off x="-214346" y="0"/>
            <a:ext cx="9358346" cy="6858000"/>
          </a:xfrm>
          <a:prstGeom prst="rect"/>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57" name="Vertical Scroll 2"/>
          <p:cNvSpPr/>
          <p:nvPr/>
        </p:nvSpPr>
        <p:spPr>
          <a:xfrm>
            <a:off x="-142908" y="0"/>
            <a:ext cx="9286908" cy="6829865"/>
          </a:xfrm>
          <a:prstGeom prst="verticalScroll"/>
          <a:solidFill>
            <a:schemeClr val="accent3">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indent="-514350" marL="514350">
              <a:buAutoNum type="arabicPeriod" startAt="4"/>
            </a:pPr>
            <a:r>
              <a:rPr b="1" dirty="0" sz="3200" lang="en-US" smtClean="0">
                <a:solidFill>
                  <a:srgbClr val="FF0000"/>
                </a:solidFill>
              </a:rPr>
              <a:t>SKILLS</a:t>
            </a:r>
          </a:p>
          <a:p>
            <a:pPr algn="ctr" indent="-514350" marL="514350"/>
            <a:endParaRPr b="1" dirty="0" sz="3200" lang="en-US" smtClean="0">
              <a:solidFill>
                <a:srgbClr val="FF0000"/>
              </a:solidFill>
            </a:endParaRPr>
          </a:p>
          <a:p>
            <a:pPr algn="ctr" indent="-514350" marL="514350"/>
            <a:r>
              <a:rPr b="1" dirty="0" sz="2400" lang="en-US" smtClean="0">
                <a:solidFill>
                  <a:srgbClr val="7030A0"/>
                </a:solidFill>
              </a:rPr>
              <a:t>. It is an instructional objective which finds its place in </a:t>
            </a:r>
            <a:r>
              <a:rPr b="1" dirty="0" sz="2400" lang="en-US" smtClean="0">
                <a:solidFill>
                  <a:schemeClr val="tx1">
                    <a:lumMod val="95000"/>
                    <a:lumOff val="5000"/>
                  </a:schemeClr>
                </a:solidFill>
              </a:rPr>
              <a:t>co native</a:t>
            </a:r>
            <a:r>
              <a:rPr b="1" dirty="0" sz="2400" lang="en-US" smtClean="0">
                <a:solidFill>
                  <a:srgbClr val="7030A0"/>
                </a:solidFill>
              </a:rPr>
              <a:t> or </a:t>
            </a:r>
            <a:r>
              <a:rPr b="1" dirty="0" sz="2400" lang="en-US" smtClean="0">
                <a:solidFill>
                  <a:schemeClr val="tx1">
                    <a:lumMod val="95000"/>
                    <a:lumOff val="5000"/>
                  </a:schemeClr>
                </a:solidFill>
              </a:rPr>
              <a:t>psychomotor domain</a:t>
            </a:r>
          </a:p>
          <a:p>
            <a:pPr algn="ctr"/>
            <a:r>
              <a:rPr b="1" dirty="0" sz="2800" lang="en-US" smtClean="0">
                <a:solidFill>
                  <a:schemeClr val="accent2">
                    <a:lumMod val="50000"/>
                  </a:schemeClr>
                </a:solidFill>
              </a:rPr>
              <a:t>In </a:t>
            </a:r>
            <a:r>
              <a:rPr b="1" dirty="0" sz="2800" lang="en-US" smtClean="0">
                <a:solidFill>
                  <a:schemeClr val="accent5">
                    <a:lumMod val="50000"/>
                  </a:schemeClr>
                </a:solidFill>
              </a:rPr>
              <a:t>skills </a:t>
            </a:r>
            <a:r>
              <a:rPr b="1" dirty="0" sz="2800" lang="en-US" smtClean="0">
                <a:solidFill>
                  <a:schemeClr val="accent2">
                    <a:lumMod val="50000"/>
                  </a:schemeClr>
                </a:solidFill>
              </a:rPr>
              <a:t>the students are expected to :</a:t>
            </a:r>
          </a:p>
          <a:p>
            <a:pPr indent="-514350" marL="514350">
              <a:buAutoNum type="romanLcPeriod"/>
            </a:pPr>
            <a:r>
              <a:rPr b="1" dirty="0" sz="2400" lang="en-US" smtClean="0">
                <a:solidFill>
                  <a:schemeClr val="accent4">
                    <a:lumMod val="50000"/>
                  </a:schemeClr>
                </a:solidFill>
              </a:rPr>
              <a:t> Draw maps, sketches, diagrams and geographical structure to present geographical information.</a:t>
            </a:r>
          </a:p>
          <a:p>
            <a:pPr indent="-514350" marL="514350">
              <a:buAutoNum type="romanLcPeriod"/>
            </a:pPr>
            <a:r>
              <a:rPr b="1" dirty="0" sz="2400" lang="en-US" smtClean="0">
                <a:solidFill>
                  <a:schemeClr val="accent4">
                    <a:lumMod val="50000"/>
                  </a:schemeClr>
                </a:solidFill>
              </a:rPr>
              <a:t>Present models, tools and apparatus etc.</a:t>
            </a:r>
          </a:p>
          <a:p>
            <a:pPr indent="-514350" marL="514350">
              <a:buAutoNum type="romanLcPeriod"/>
            </a:pPr>
            <a:r>
              <a:rPr b="1" dirty="0" sz="2400" lang="en-US" smtClean="0">
                <a:solidFill>
                  <a:schemeClr val="accent4">
                    <a:lumMod val="50000"/>
                  </a:schemeClr>
                </a:solidFill>
              </a:rPr>
              <a:t>Handles tools and geographical apparatus.</a:t>
            </a:r>
          </a:p>
          <a:p>
            <a:pPr indent="-514350" marL="514350">
              <a:buAutoNum type="romanLcPeriod"/>
            </a:pPr>
            <a:r>
              <a:rPr b="1" dirty="0" sz="2400" lang="en-US" smtClean="0">
                <a:solidFill>
                  <a:schemeClr val="accent4">
                    <a:lumMod val="50000"/>
                  </a:schemeClr>
                </a:solidFill>
              </a:rPr>
              <a:t>Makes observation in an accurate manner.</a:t>
            </a:r>
          </a:p>
          <a:p>
            <a:pPr indent="-514350" marL="514350">
              <a:buAutoNum type="romanLcPeriod"/>
            </a:pPr>
            <a:endParaRPr b="1" dirty="0" sz="2400" lang="en-US">
              <a:solidFill>
                <a:schemeClr val="accent4">
                  <a:lumMod val="50000"/>
                </a:schemeClr>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79" name=""/>
        <p:cNvGrpSpPr/>
        <p:nvPr/>
      </p:nvGrpSpPr>
      <p:grpSpPr>
        <a:xfrm>
          <a:off x="0" y="0"/>
          <a:ext cx="0" cy="0"/>
          <a:chOff x="0" y="0"/>
          <a:chExt cx="0" cy="0"/>
        </a:xfrm>
      </p:grpSpPr>
      <p:sp>
        <p:nvSpPr>
          <p:cNvPr id="1048758" name="Rectangle 4"/>
          <p:cNvSpPr/>
          <p:nvPr/>
        </p:nvSpPr>
        <p:spPr>
          <a:xfrm>
            <a:off x="-214346" y="0"/>
            <a:ext cx="9358346" cy="6858000"/>
          </a:xfrm>
          <a:prstGeom prst="rect"/>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59" name="Vertical Scroll 2"/>
          <p:cNvSpPr/>
          <p:nvPr/>
        </p:nvSpPr>
        <p:spPr>
          <a:xfrm>
            <a:off x="-142908" y="0"/>
            <a:ext cx="9286908" cy="6829865"/>
          </a:xfrm>
          <a:prstGeom prst="verticalScroll"/>
          <a:solidFill>
            <a:schemeClr val="accent3">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indent="-514350" marL="514350"/>
            <a:r>
              <a:rPr b="1" dirty="0" sz="3200" lang="en-US" smtClean="0">
                <a:solidFill>
                  <a:srgbClr val="FF0000"/>
                </a:solidFill>
              </a:rPr>
              <a:t>5. INTEREST</a:t>
            </a:r>
          </a:p>
          <a:p>
            <a:pPr algn="ctr" indent="-514350" marL="514350"/>
            <a:r>
              <a:rPr b="1" dirty="0" sz="2400" lang="en-US" smtClean="0">
                <a:solidFill>
                  <a:srgbClr val="7030A0"/>
                </a:solidFill>
              </a:rPr>
              <a:t>.It is an instructional objective which finds its place in </a:t>
            </a:r>
            <a:r>
              <a:rPr b="1" dirty="0" sz="2400" lang="en-US" smtClean="0">
                <a:solidFill>
                  <a:schemeClr val="tx1">
                    <a:lumMod val="95000"/>
                    <a:lumOff val="5000"/>
                  </a:schemeClr>
                </a:solidFill>
              </a:rPr>
              <a:t>affective domain.</a:t>
            </a:r>
          </a:p>
          <a:p>
            <a:pPr algn="ctr"/>
            <a:r>
              <a:rPr b="1" dirty="0" sz="2400" lang="en-US" smtClean="0">
                <a:solidFill>
                  <a:schemeClr val="accent2">
                    <a:lumMod val="50000"/>
                  </a:schemeClr>
                </a:solidFill>
              </a:rPr>
              <a:t>The students of geography are said to develop interest in geography if they perform activities like:</a:t>
            </a:r>
          </a:p>
          <a:p>
            <a:pPr indent="-514350" marL="514350">
              <a:buAutoNum type="romanLcPeriod"/>
            </a:pPr>
            <a:r>
              <a:rPr b="1" dirty="0" sz="2400" lang="en-US" smtClean="0">
                <a:solidFill>
                  <a:schemeClr val="accent4">
                    <a:lumMod val="50000"/>
                  </a:schemeClr>
                </a:solidFill>
              </a:rPr>
              <a:t> Read literature of the Subject Geography.</a:t>
            </a:r>
          </a:p>
          <a:p>
            <a:pPr indent="-514350" marL="514350">
              <a:buAutoNum type="romanLcPeriod"/>
            </a:pPr>
            <a:r>
              <a:rPr b="1" dirty="0" sz="2400" lang="en-US" smtClean="0">
                <a:solidFill>
                  <a:schemeClr val="accent4">
                    <a:lumMod val="50000"/>
                  </a:schemeClr>
                </a:solidFill>
              </a:rPr>
              <a:t>Collect geographical information from various sources, i.e. books, magazines, journals and newspapers.</a:t>
            </a:r>
          </a:p>
          <a:p>
            <a:pPr indent="-514350" marL="514350">
              <a:buAutoNum type="romanLcPeriod"/>
            </a:pPr>
            <a:r>
              <a:rPr b="1" dirty="0" sz="2400" lang="en-US" smtClean="0">
                <a:solidFill>
                  <a:schemeClr val="accent4">
                    <a:lumMod val="50000"/>
                  </a:schemeClr>
                </a:solidFill>
              </a:rPr>
              <a:t>Desire to know the lands and people of the different parts of the country as well as the world.</a:t>
            </a:r>
          </a:p>
          <a:p>
            <a:pPr indent="-514350" marL="514350">
              <a:buAutoNum type="romanLcPeriod"/>
            </a:pPr>
            <a:r>
              <a:rPr b="1" dirty="0" sz="2400" lang="en-US" smtClean="0">
                <a:solidFill>
                  <a:schemeClr val="accent4">
                    <a:lumMod val="50000"/>
                  </a:schemeClr>
                </a:solidFill>
              </a:rPr>
              <a:t>Participate in geographical tours, field trips, excursions, surveys etc.</a:t>
            </a:r>
          </a:p>
          <a:p>
            <a:pPr indent="-514350" marL="514350">
              <a:buAutoNum type="romanLcPeriod"/>
            </a:pPr>
            <a:r>
              <a:rPr b="1" dirty="0" sz="2400" lang="en-US" smtClean="0">
                <a:solidFill>
                  <a:schemeClr val="accent4">
                    <a:lumMod val="50000"/>
                  </a:schemeClr>
                </a:solidFill>
              </a:rPr>
              <a:t>Collect specimens and pictures of geographical interest. </a:t>
            </a:r>
            <a:endParaRPr b="1" dirty="0" sz="2400" lang="en-US">
              <a:solidFill>
                <a:schemeClr val="accent4">
                  <a:lumMod val="50000"/>
                </a:schemeClr>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80" name=""/>
        <p:cNvGrpSpPr/>
        <p:nvPr/>
      </p:nvGrpSpPr>
      <p:grpSpPr>
        <a:xfrm>
          <a:off x="0" y="0"/>
          <a:ext cx="0" cy="0"/>
          <a:chOff x="0" y="0"/>
          <a:chExt cx="0" cy="0"/>
        </a:xfrm>
      </p:grpSpPr>
      <p:sp>
        <p:nvSpPr>
          <p:cNvPr id="1048760" name="Rectangle 4"/>
          <p:cNvSpPr/>
          <p:nvPr/>
        </p:nvSpPr>
        <p:spPr>
          <a:xfrm>
            <a:off x="0" y="0"/>
            <a:ext cx="9144000" cy="6858000"/>
          </a:xfrm>
          <a:prstGeom prst="rect"/>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61" name="Horizontal Scroll 13"/>
          <p:cNvSpPr/>
          <p:nvPr/>
        </p:nvSpPr>
        <p:spPr>
          <a:xfrm>
            <a:off x="500034" y="253218"/>
            <a:ext cx="8429684" cy="6319054"/>
          </a:xfrm>
          <a:prstGeom prst="horizontalScroll"/>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indent="-514350" marL="514350"/>
            <a:r>
              <a:rPr b="1" dirty="0" sz="4000" lang="en-US" smtClean="0">
                <a:solidFill>
                  <a:srgbClr val="FF0000"/>
                </a:solidFill>
              </a:rPr>
              <a:t>6. ATTITUDES</a:t>
            </a:r>
          </a:p>
          <a:p>
            <a:pPr indent="-514350" marL="514350"/>
            <a:r>
              <a:rPr b="1" dirty="0" sz="3200" lang="en-US" smtClean="0">
                <a:solidFill>
                  <a:srgbClr val="7030A0"/>
                </a:solidFill>
              </a:rPr>
              <a:t>          </a:t>
            </a:r>
            <a:r>
              <a:rPr b="1" dirty="0" sz="2400" lang="en-US" smtClean="0">
                <a:solidFill>
                  <a:srgbClr val="7030A0"/>
                </a:solidFill>
              </a:rPr>
              <a:t>The subject matter of Geography is man and his environment. So, students of Geography are expected to develop positive attitude towards people and the environment.</a:t>
            </a:r>
            <a:endParaRPr b="1" dirty="0" sz="2400" lang="en-US" smtClean="0">
              <a:solidFill>
                <a:schemeClr val="tx1">
                  <a:lumMod val="95000"/>
                  <a:lumOff val="5000"/>
                </a:schemeClr>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81" name=""/>
        <p:cNvGrpSpPr/>
        <p:nvPr/>
      </p:nvGrpSpPr>
      <p:grpSpPr>
        <a:xfrm>
          <a:off x="0" y="0"/>
          <a:ext cx="0" cy="0"/>
          <a:chOff x="0" y="0"/>
          <a:chExt cx="0" cy="0"/>
        </a:xfrm>
      </p:grpSpPr>
      <p:sp>
        <p:nvSpPr>
          <p:cNvPr id="1048762" name="Rectangle 4"/>
          <p:cNvSpPr/>
          <p:nvPr/>
        </p:nvSpPr>
        <p:spPr>
          <a:xfrm>
            <a:off x="-214346" y="0"/>
            <a:ext cx="9358346" cy="6858000"/>
          </a:xfrm>
          <a:prstGeom prst="rect"/>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63" name="Vertical Scroll 2"/>
          <p:cNvSpPr/>
          <p:nvPr/>
        </p:nvSpPr>
        <p:spPr>
          <a:xfrm>
            <a:off x="-142908" y="0"/>
            <a:ext cx="9286908" cy="6829865"/>
          </a:xfrm>
          <a:prstGeom prst="verticalScroll"/>
          <a:solidFill>
            <a:schemeClr val="accent3">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400" lang="en-US" smtClean="0">
                <a:solidFill>
                  <a:schemeClr val="accent2">
                    <a:lumMod val="50000"/>
                  </a:schemeClr>
                </a:solidFill>
              </a:rPr>
              <a:t>The students  are said to have developed positive attitude when they:</a:t>
            </a:r>
          </a:p>
          <a:p>
            <a:pPr indent="-514350" marL="514350">
              <a:buAutoNum type="romanLcPeriod"/>
            </a:pPr>
            <a:r>
              <a:rPr b="1" dirty="0" sz="2400" lang="en-US" smtClean="0">
                <a:solidFill>
                  <a:schemeClr val="accent4">
                    <a:lumMod val="50000"/>
                  </a:schemeClr>
                </a:solidFill>
              </a:rPr>
              <a:t> Recognize the contribution of various people of the world living in different parts of the world in the development of modern civilization.</a:t>
            </a:r>
          </a:p>
          <a:p>
            <a:pPr indent="-514350" marL="514350">
              <a:buAutoNum type="romanLcPeriod"/>
            </a:pPr>
            <a:r>
              <a:rPr b="1" dirty="0" sz="2400" lang="en-US" smtClean="0">
                <a:solidFill>
                  <a:schemeClr val="accent4">
                    <a:lumMod val="50000"/>
                  </a:schemeClr>
                </a:solidFill>
              </a:rPr>
              <a:t>Recognize the significance of interaction between man and his environment.</a:t>
            </a:r>
          </a:p>
          <a:p>
            <a:pPr indent="-514350" marL="514350">
              <a:buAutoNum type="romanLcPeriod"/>
            </a:pPr>
            <a:r>
              <a:rPr b="1" dirty="0" sz="2400" lang="en-US" smtClean="0">
                <a:solidFill>
                  <a:schemeClr val="accent4">
                    <a:lumMod val="50000"/>
                  </a:schemeClr>
                </a:solidFill>
              </a:rPr>
              <a:t>Recognize the interdependence of states, regions and countries of the world.</a:t>
            </a:r>
          </a:p>
          <a:p>
            <a:pPr indent="-514350" marL="514350">
              <a:buAutoNum type="romanLcPeriod"/>
            </a:pPr>
            <a:r>
              <a:rPr b="1" dirty="0" sz="2400" lang="en-US" smtClean="0">
                <a:solidFill>
                  <a:schemeClr val="accent4">
                    <a:lumMod val="50000"/>
                  </a:schemeClr>
                </a:solidFill>
              </a:rPr>
              <a:t>Exhibit, sympathy and love for all the people of the world.</a:t>
            </a:r>
          </a:p>
          <a:p>
            <a:pPr indent="-514350" marL="514350">
              <a:buAutoNum type="romanLcPeriod"/>
            </a:pPr>
            <a:r>
              <a:rPr b="1" dirty="0" sz="2400" lang="en-US" smtClean="0">
                <a:solidFill>
                  <a:schemeClr val="accent4">
                    <a:lumMod val="50000"/>
                  </a:schemeClr>
                </a:solidFill>
              </a:rPr>
              <a:t>Realizes </a:t>
            </a:r>
            <a:r>
              <a:rPr b="1" dirty="0" sz="2400" lang="en-US" smtClean="0">
                <a:solidFill>
                  <a:schemeClr val="accent4">
                    <a:lumMod val="50000"/>
                  </a:schemeClr>
                </a:solidFill>
              </a:rPr>
              <a:t>the importance of judicious exploitations and conservation of the available natural resources.</a:t>
            </a:r>
            <a:endParaRPr b="1" dirty="0" sz="2400" lang="en-US">
              <a:solidFill>
                <a:schemeClr val="accent4">
                  <a:lumMod val="50000"/>
                </a:schemeClr>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82" name=""/>
        <p:cNvGrpSpPr/>
        <p:nvPr/>
      </p:nvGrpSpPr>
      <p:grpSpPr>
        <a:xfrm>
          <a:off x="0" y="0"/>
          <a:ext cx="0" cy="0"/>
          <a:chOff x="0" y="0"/>
          <a:chExt cx="0" cy="0"/>
        </a:xfrm>
      </p:grpSpPr>
      <p:sp>
        <p:nvSpPr>
          <p:cNvPr id="1048764" name="Rectangle 4"/>
          <p:cNvSpPr/>
          <p:nvPr/>
        </p:nvSpPr>
        <p:spPr>
          <a:xfrm>
            <a:off x="0" y="0"/>
            <a:ext cx="9144000" cy="6858000"/>
          </a:xfrm>
          <a:prstGeom prst="rect"/>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765" name="Horizontal Scroll 13"/>
          <p:cNvSpPr/>
          <p:nvPr/>
        </p:nvSpPr>
        <p:spPr>
          <a:xfrm>
            <a:off x="500034" y="-56271"/>
            <a:ext cx="8429684" cy="6893169"/>
          </a:xfrm>
          <a:prstGeom prst="horizontalScroll"/>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b="1" dirty="0" sz="4000" lang="en-US" smtClean="0">
              <a:solidFill>
                <a:srgbClr val="C00000"/>
              </a:solidFill>
            </a:endParaRPr>
          </a:p>
          <a:p>
            <a:pPr algn="ctr"/>
            <a:r>
              <a:rPr b="1" dirty="0" sz="4000" lang="en-US" smtClean="0">
                <a:solidFill>
                  <a:srgbClr val="C00000"/>
                </a:solidFill>
              </a:rPr>
              <a:t>CONCLUSION</a:t>
            </a:r>
          </a:p>
          <a:p>
            <a:r>
              <a:rPr b="1" dirty="0" sz="4000" lang="en-US" smtClean="0">
                <a:solidFill>
                  <a:schemeClr val="tx2">
                    <a:lumMod val="50000"/>
                  </a:schemeClr>
                </a:solidFill>
              </a:rPr>
              <a:t>       </a:t>
            </a:r>
            <a:r>
              <a:rPr b="1" dirty="0" sz="2400" lang="en-US" smtClean="0">
                <a:solidFill>
                  <a:schemeClr val="tx2">
                    <a:lumMod val="50000"/>
                  </a:schemeClr>
                </a:solidFill>
              </a:rPr>
              <a:t>The general aim of education must be translated into specific objectives if we are to know that to strive for in the </a:t>
            </a:r>
            <a:r>
              <a:rPr b="1" dirty="0" sz="2400" lang="en-US" err="1" smtClean="0">
                <a:solidFill>
                  <a:schemeClr val="tx2">
                    <a:lumMod val="50000"/>
                  </a:schemeClr>
                </a:solidFill>
              </a:rPr>
              <a:t>behaviour</a:t>
            </a:r>
            <a:r>
              <a:rPr b="1" dirty="0" sz="2400" lang="en-US" smtClean="0">
                <a:solidFill>
                  <a:schemeClr val="tx2">
                    <a:lumMod val="50000"/>
                  </a:schemeClr>
                </a:solidFill>
              </a:rPr>
              <a:t> of observable objectives of students. The teaching objectives are identified after analyzing the content to be taught because teaching is a meaningful and purposeful activity. Many objectives are a combination of cognitive, affective and psychomotor objective, but it also involves knowledge of the principles and conceptions about the model or graph and also the attitude and interest of the learner.</a:t>
            </a:r>
          </a:p>
          <a:p>
            <a:endParaRPr dirty="0" sz="4000"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83" name=""/>
        <p:cNvGrpSpPr/>
        <p:nvPr/>
      </p:nvGrpSpPr>
      <p:grpSpPr>
        <a:xfrm>
          <a:off x="0" y="0"/>
          <a:ext cx="0" cy="0"/>
          <a:chOff x="0" y="0"/>
          <a:chExt cx="0" cy="0"/>
        </a:xfrm>
      </p:grpSpPr>
      <p:sp>
        <p:nvSpPr>
          <p:cNvPr id="1048766" name="Rectangle 4"/>
          <p:cNvSpPr/>
          <p:nvPr/>
        </p:nvSpPr>
        <p:spPr>
          <a:xfrm>
            <a:off x="0" y="0"/>
            <a:ext cx="9144000" cy="6858000"/>
          </a:xfrm>
          <a:prstGeom prst="rect"/>
        </p:spPr>
        <p:style>
          <a:lnRef idx="1">
            <a:schemeClr val="accent2"/>
          </a:lnRef>
          <a:fillRef idx="2">
            <a:schemeClr val="accent2"/>
          </a:fillRef>
          <a:effectRef idx="1">
            <a:schemeClr val="accent2"/>
          </a:effectRef>
          <a:fontRef idx="minor">
            <a:schemeClr val="dk1"/>
          </a:fontRef>
        </p:style>
        <p:txBody>
          <a:bodyPr anchor="ctr" rtlCol="0"/>
          <a:p>
            <a:pPr algn="ctr"/>
            <a:endParaRPr lang="en-US"/>
          </a:p>
        </p:txBody>
      </p:sp>
      <p:sp>
        <p:nvSpPr>
          <p:cNvPr id="1048767" name="Smiley Face 6"/>
          <p:cNvSpPr/>
          <p:nvPr/>
        </p:nvSpPr>
        <p:spPr>
          <a:xfrm>
            <a:off x="0" y="0"/>
            <a:ext cx="9144000" cy="6858000"/>
          </a:xfrm>
          <a:prstGeom prst="smileyFace"/>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4800" lang="en-US" smtClean="0">
                <a:solidFill>
                  <a:schemeClr val="accent2">
                    <a:lumMod val="50000"/>
                  </a:schemeClr>
                </a:solidFill>
              </a:rPr>
              <a:t>THANKYOU</a:t>
            </a:r>
            <a:endParaRPr b="1" dirty="0" sz="4800" lang="en-US">
              <a:solidFill>
                <a:schemeClr val="accent2">
                  <a:lumMod val="50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52" name=""/>
        <p:cNvGrpSpPr/>
        <p:nvPr/>
      </p:nvGrpSpPr>
      <p:grpSpPr>
        <a:xfrm>
          <a:off x="0" y="0"/>
          <a:ext cx="0" cy="0"/>
          <a:chOff x="0" y="0"/>
          <a:chExt cx="0" cy="0"/>
        </a:xfrm>
      </p:grpSpPr>
      <p:sp>
        <p:nvSpPr>
          <p:cNvPr id="1048597" name="Rectangle 4"/>
          <p:cNvSpPr/>
          <p:nvPr/>
        </p:nvSpPr>
        <p:spPr>
          <a:xfrm>
            <a:off x="0" y="0"/>
            <a:ext cx="9144000" cy="6858000"/>
          </a:xfrm>
          <a:prstGeom prst="rect"/>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b="1" dirty="0" sz="3200" lang="en-US" smtClean="0">
              <a:solidFill>
                <a:schemeClr val="accent3">
                  <a:lumMod val="50000"/>
                </a:schemeClr>
              </a:solidFill>
            </a:endParaRPr>
          </a:p>
          <a:p>
            <a:pPr algn="ctr"/>
            <a:endParaRPr b="1" dirty="0" sz="3200" lang="en-US">
              <a:solidFill>
                <a:schemeClr val="accent3">
                  <a:lumMod val="50000"/>
                </a:schemeClr>
              </a:solidFill>
            </a:endParaRPr>
          </a:p>
          <a:p>
            <a:pPr algn="ctr"/>
            <a:endParaRPr b="1" dirty="0" sz="3200" lang="en-US" smtClean="0">
              <a:solidFill>
                <a:schemeClr val="accent3">
                  <a:lumMod val="50000"/>
                </a:schemeClr>
              </a:solidFill>
            </a:endParaRPr>
          </a:p>
          <a:p>
            <a:r>
              <a:rPr b="1" dirty="0" sz="3200" lang="en-US" smtClean="0">
                <a:solidFill>
                  <a:schemeClr val="accent3">
                    <a:lumMod val="50000"/>
                  </a:schemeClr>
                </a:solidFill>
              </a:rPr>
              <a:t>.</a:t>
            </a:r>
            <a:r>
              <a:rPr b="1" dirty="0" sz="2800" lang="en-US" smtClean="0">
                <a:solidFill>
                  <a:schemeClr val="tx2">
                    <a:lumMod val="50000"/>
                  </a:schemeClr>
                </a:solidFill>
              </a:rPr>
              <a:t>Prof. Benjamin S. Bloom </a:t>
            </a:r>
            <a:r>
              <a:rPr dirty="0" sz="2800" lang="en-US" smtClean="0">
                <a:solidFill>
                  <a:schemeClr val="accent2">
                    <a:lumMod val="50000"/>
                  </a:schemeClr>
                </a:solidFill>
              </a:rPr>
              <a:t>and his associates, </a:t>
            </a:r>
            <a:r>
              <a:rPr b="1" dirty="0" sz="2800" lang="en-US" smtClean="0">
                <a:solidFill>
                  <a:schemeClr val="accent5">
                    <a:lumMod val="50000"/>
                  </a:schemeClr>
                </a:solidFill>
              </a:rPr>
              <a:t>University of </a:t>
            </a:r>
          </a:p>
          <a:p>
            <a:r>
              <a:rPr b="1" dirty="0" sz="2800" lang="en-US" smtClean="0">
                <a:solidFill>
                  <a:schemeClr val="accent5">
                    <a:lumMod val="50000"/>
                  </a:schemeClr>
                </a:solidFill>
              </a:rPr>
              <a:t>Chicago</a:t>
            </a:r>
            <a:r>
              <a:rPr dirty="0" sz="2800" lang="en-US" smtClean="0">
                <a:solidFill>
                  <a:schemeClr val="accent2">
                    <a:lumMod val="50000"/>
                  </a:schemeClr>
                </a:solidFill>
              </a:rPr>
              <a:t> developed and classified the domains of </a:t>
            </a:r>
            <a:r>
              <a:rPr b="1" dirty="0" sz="2800" lang="en-US" smtClean="0">
                <a:solidFill>
                  <a:schemeClr val="accent1">
                    <a:lumMod val="50000"/>
                  </a:schemeClr>
                </a:solidFill>
              </a:rPr>
              <a:t>Educational Objectives</a:t>
            </a:r>
            <a:r>
              <a:rPr dirty="0" sz="2800" lang="en-US" smtClean="0">
                <a:solidFill>
                  <a:schemeClr val="accent2">
                    <a:lumMod val="50000"/>
                  </a:schemeClr>
                </a:solidFill>
              </a:rPr>
              <a:t>.</a:t>
            </a:r>
          </a:p>
          <a:p>
            <a:r>
              <a:rPr b="1" dirty="0" sz="2800" lang="en-US" smtClean="0">
                <a:solidFill>
                  <a:schemeClr val="accent5">
                    <a:lumMod val="50000"/>
                  </a:schemeClr>
                </a:solidFill>
              </a:rPr>
              <a:t>. </a:t>
            </a:r>
            <a:r>
              <a:rPr b="1" dirty="0" sz="2800" lang="en-US" smtClean="0">
                <a:solidFill>
                  <a:schemeClr val="tx2">
                    <a:lumMod val="50000"/>
                  </a:schemeClr>
                </a:solidFill>
              </a:rPr>
              <a:t>Bloom (1956) </a:t>
            </a:r>
            <a:r>
              <a:rPr dirty="0" sz="2800" lang="en-US" smtClean="0">
                <a:solidFill>
                  <a:schemeClr val="accent2">
                    <a:lumMod val="50000"/>
                  </a:schemeClr>
                </a:solidFill>
              </a:rPr>
              <a:t>presented his taxonomy related to            </a:t>
            </a:r>
            <a:r>
              <a:rPr dirty="0" sz="2800" lang="en-US" smtClean="0">
                <a:solidFill>
                  <a:srgbClr val="7030A0"/>
                </a:solidFill>
              </a:rPr>
              <a:t>cognitive domain </a:t>
            </a:r>
            <a:r>
              <a:rPr dirty="0" sz="2800" lang="en-US" smtClean="0">
                <a:solidFill>
                  <a:schemeClr val="accent2">
                    <a:lumMod val="50000"/>
                  </a:schemeClr>
                </a:solidFill>
              </a:rPr>
              <a:t>giving emphasis to the hierarchy of cognitive process in attaining knowledge and development of thinking. Later, </a:t>
            </a:r>
            <a:r>
              <a:rPr b="1" dirty="0" sz="2800" lang="en-US" err="1" smtClean="0">
                <a:solidFill>
                  <a:schemeClr val="tx2">
                    <a:lumMod val="50000"/>
                  </a:schemeClr>
                </a:solidFill>
              </a:rPr>
              <a:t>Krathwhol</a:t>
            </a:r>
            <a:r>
              <a:rPr b="1" dirty="0" sz="2800" lang="en-US" smtClean="0">
                <a:solidFill>
                  <a:schemeClr val="tx2">
                    <a:lumMod val="50000"/>
                  </a:schemeClr>
                </a:solidFill>
              </a:rPr>
              <a:t> (1964) </a:t>
            </a:r>
            <a:r>
              <a:rPr dirty="0" sz="2800" lang="en-US" smtClean="0">
                <a:solidFill>
                  <a:schemeClr val="accent2">
                    <a:lumMod val="50000"/>
                  </a:schemeClr>
                </a:solidFill>
              </a:rPr>
              <a:t>introduced </a:t>
            </a:r>
            <a:r>
              <a:rPr dirty="0" sz="2800" lang="en-US" smtClean="0">
                <a:solidFill>
                  <a:srgbClr val="7030A0"/>
                </a:solidFill>
              </a:rPr>
              <a:t>affective domain </a:t>
            </a:r>
            <a:r>
              <a:rPr dirty="0" sz="2800" lang="en-US" smtClean="0">
                <a:solidFill>
                  <a:schemeClr val="accent2">
                    <a:lumMod val="50000"/>
                  </a:schemeClr>
                </a:solidFill>
              </a:rPr>
              <a:t>and </a:t>
            </a:r>
            <a:r>
              <a:rPr b="1" dirty="0" sz="2800" lang="en-US" smtClean="0">
                <a:solidFill>
                  <a:schemeClr val="tx2">
                    <a:lumMod val="50000"/>
                  </a:schemeClr>
                </a:solidFill>
              </a:rPr>
              <a:t>Simpson (1966) </a:t>
            </a:r>
            <a:r>
              <a:rPr dirty="0" sz="2800" lang="en-US" smtClean="0">
                <a:solidFill>
                  <a:schemeClr val="accent2">
                    <a:lumMod val="50000"/>
                  </a:schemeClr>
                </a:solidFill>
              </a:rPr>
              <a:t>developed </a:t>
            </a:r>
            <a:r>
              <a:rPr dirty="0" sz="2800" lang="en-US" smtClean="0">
                <a:solidFill>
                  <a:srgbClr val="7030A0"/>
                </a:solidFill>
              </a:rPr>
              <a:t>Psychomotor domain</a:t>
            </a:r>
            <a:r>
              <a:rPr dirty="0" sz="2800" lang="en-US" smtClean="0">
                <a:solidFill>
                  <a:schemeClr val="accent2">
                    <a:lumMod val="50000"/>
                  </a:schemeClr>
                </a:solidFill>
              </a:rPr>
              <a:t>. This classification </a:t>
            </a:r>
            <a:r>
              <a:rPr dirty="0" sz="2800" lang="en-US" smtClean="0">
                <a:solidFill>
                  <a:schemeClr val="accent2">
                    <a:lumMod val="50000"/>
                  </a:schemeClr>
                </a:solidFill>
              </a:rPr>
              <a:t>of objective </a:t>
            </a:r>
            <a:r>
              <a:rPr dirty="0" sz="2800" lang="en-US" smtClean="0">
                <a:solidFill>
                  <a:schemeClr val="accent2">
                    <a:lumMod val="50000"/>
                  </a:schemeClr>
                </a:solidFill>
              </a:rPr>
              <a:t>is known as </a:t>
            </a:r>
            <a:r>
              <a:rPr b="1" dirty="0" sz="2800" lang="en-US" smtClean="0">
                <a:solidFill>
                  <a:srgbClr val="C00000"/>
                </a:solidFill>
              </a:rPr>
              <a:t>Bloom’s taxonomy of Educational Objectives</a:t>
            </a:r>
            <a:r>
              <a:rPr dirty="0" sz="2800" lang="en-US" smtClean="0">
                <a:solidFill>
                  <a:schemeClr val="accent2">
                    <a:lumMod val="50000"/>
                  </a:schemeClr>
                </a:solidFill>
              </a:rPr>
              <a:t>.</a:t>
            </a:r>
            <a:endParaRPr dirty="0" sz="2800" lang="en-US">
              <a:solidFill>
                <a:schemeClr val="accent2">
                  <a:lumMod val="50000"/>
                </a:schemeClr>
              </a:solidFill>
            </a:endParaRPr>
          </a:p>
        </p:txBody>
      </p:sp>
      <p:pic>
        <p:nvPicPr>
          <p:cNvPr id="2097152" name="Picture 2" descr="SAVE_20200412_212606.jpg"/>
          <p:cNvPicPr>
            <a:picLocks noChangeAspect="1"/>
          </p:cNvPicPr>
          <p:nvPr/>
        </p:nvPicPr>
        <p:blipFill>
          <a:blip xmlns:r="http://schemas.openxmlformats.org/officeDocument/2006/relationships" r:embed="rId1"/>
          <a:stretch>
            <a:fillRect/>
          </a:stretch>
        </p:blipFill>
        <p:spPr>
          <a:xfrm>
            <a:off x="2928926" y="0"/>
            <a:ext cx="2714644" cy="2071678"/>
          </a:xfrm>
          <a:prstGeom prst="rec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53" name=""/>
        <p:cNvGrpSpPr/>
        <p:nvPr/>
      </p:nvGrpSpPr>
      <p:grpSpPr>
        <a:xfrm>
          <a:off x="0" y="0"/>
          <a:ext cx="0" cy="0"/>
          <a:chOff x="0" y="0"/>
          <a:chExt cx="0" cy="0"/>
        </a:xfrm>
      </p:grpSpPr>
      <p:sp>
        <p:nvSpPr>
          <p:cNvPr id="1048598" name="Rectangle 4"/>
          <p:cNvSpPr/>
          <p:nvPr/>
        </p:nvSpPr>
        <p:spPr>
          <a:xfrm>
            <a:off x="0" y="0"/>
            <a:ext cx="9144000" cy="6858000"/>
          </a:xfrm>
          <a:prstGeom prst="rect"/>
        </p:spPr>
        <p:style>
          <a:lnRef idx="1">
            <a:schemeClr val="accent2"/>
          </a:lnRef>
          <a:fillRef idx="2">
            <a:schemeClr val="accent2"/>
          </a:fillRef>
          <a:effectRef idx="1">
            <a:schemeClr val="accent2"/>
          </a:effectRef>
          <a:fontRef idx="minor">
            <a:schemeClr val="dk1"/>
          </a:fontRef>
        </p:style>
        <p:txBody>
          <a:bodyPr anchor="ctr" rtlCol="0"/>
          <a:p>
            <a:pPr algn="ctr"/>
            <a:endParaRPr lang="en-US"/>
          </a:p>
        </p:txBody>
      </p:sp>
      <p:sp>
        <p:nvSpPr>
          <p:cNvPr id="1048599" name="Rectangle 2"/>
          <p:cNvSpPr/>
          <p:nvPr/>
        </p:nvSpPr>
        <p:spPr>
          <a:xfrm>
            <a:off x="428596" y="2285992"/>
            <a:ext cx="3571900" cy="1357322"/>
          </a:xfrm>
          <a:prstGeom prst="rect"/>
          <a:solidFill>
            <a:schemeClr val="bg2">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4000" lang="en-US" smtClean="0">
                <a:solidFill>
                  <a:schemeClr val="accent4">
                    <a:lumMod val="50000"/>
                  </a:schemeClr>
                </a:solidFill>
              </a:rPr>
              <a:t>OBJECTIVES</a:t>
            </a:r>
            <a:endParaRPr b="1" dirty="0" sz="4000" lang="en-US">
              <a:solidFill>
                <a:schemeClr val="accent4">
                  <a:lumMod val="50000"/>
                </a:schemeClr>
              </a:solidFill>
            </a:endParaRPr>
          </a:p>
        </p:txBody>
      </p:sp>
      <p:sp>
        <p:nvSpPr>
          <p:cNvPr id="1048600" name="Rectangle 3"/>
          <p:cNvSpPr/>
          <p:nvPr/>
        </p:nvSpPr>
        <p:spPr>
          <a:xfrm>
            <a:off x="5214942" y="500042"/>
            <a:ext cx="3571900" cy="1357322"/>
          </a:xfrm>
          <a:prstGeom prst="rect"/>
          <a:solidFill>
            <a:schemeClr val="accent4">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chemeClr val="bg2">
                    <a:lumMod val="10000"/>
                  </a:schemeClr>
                </a:solidFill>
              </a:rPr>
              <a:t>EDUCATIONAL OBJECTIVES</a:t>
            </a:r>
            <a:endParaRPr b="1" dirty="0" sz="3200" lang="en-US">
              <a:solidFill>
                <a:schemeClr val="bg2">
                  <a:lumMod val="10000"/>
                </a:schemeClr>
              </a:solidFill>
            </a:endParaRPr>
          </a:p>
        </p:txBody>
      </p:sp>
      <p:sp>
        <p:nvSpPr>
          <p:cNvPr id="1048601" name="Rectangle 5"/>
          <p:cNvSpPr/>
          <p:nvPr/>
        </p:nvSpPr>
        <p:spPr>
          <a:xfrm>
            <a:off x="5286380" y="4214818"/>
            <a:ext cx="3571900" cy="1357322"/>
          </a:xfrm>
          <a:prstGeom prst="rect"/>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chemeClr val="bg2">
                    <a:lumMod val="10000"/>
                  </a:schemeClr>
                </a:solidFill>
              </a:rPr>
              <a:t>INSTRUCTIONAL OBJECTIVES</a:t>
            </a:r>
            <a:endParaRPr b="1" dirty="0" sz="3200" lang="en-US">
              <a:solidFill>
                <a:schemeClr val="bg2">
                  <a:lumMod val="10000"/>
                </a:schemeClr>
              </a:solidFill>
            </a:endParaRPr>
          </a:p>
        </p:txBody>
      </p:sp>
      <p:cxnSp>
        <p:nvCxnSpPr>
          <p:cNvPr id="3145728" name="Straight Arrow Connector 7"/>
          <p:cNvCxnSpPr>
            <a:cxnSpLocks/>
            <a:stCxn id="1048599" idx="3"/>
          </p:cNvCxnSpPr>
          <p:nvPr/>
        </p:nvCxnSpPr>
        <p:spPr>
          <a:xfrm flipV="1">
            <a:off x="4000496" y="1857364"/>
            <a:ext cx="1214446" cy="1107289"/>
          </a:xfrm>
          <a:prstGeom prst="straightConnector1"/>
          <a:ln>
            <a:tailEnd type="arrow"/>
          </a:ln>
        </p:spPr>
        <p:style>
          <a:lnRef idx="1">
            <a:schemeClr val="accent1"/>
          </a:lnRef>
          <a:fillRef idx="0">
            <a:schemeClr val="accent1"/>
          </a:fillRef>
          <a:effectRef idx="0">
            <a:schemeClr val="accent1"/>
          </a:effectRef>
          <a:fontRef idx="minor">
            <a:schemeClr val="tx1"/>
          </a:fontRef>
        </p:style>
      </p:cxnSp>
      <p:cxnSp>
        <p:nvCxnSpPr>
          <p:cNvPr id="3145729" name="Straight Arrow Connector 11"/>
          <p:cNvCxnSpPr>
            <a:cxnSpLocks/>
            <a:stCxn id="1048599" idx="3"/>
          </p:cNvCxnSpPr>
          <p:nvPr/>
        </p:nvCxnSpPr>
        <p:spPr>
          <a:xfrm>
            <a:off x="4000496" y="2964653"/>
            <a:ext cx="1288956" cy="1227519"/>
          </a:xfrm>
          <a:prstGeom prst="straightConnector1"/>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54" name=""/>
        <p:cNvGrpSpPr/>
        <p:nvPr/>
      </p:nvGrpSpPr>
      <p:grpSpPr>
        <a:xfrm>
          <a:off x="0" y="0"/>
          <a:ext cx="0" cy="0"/>
          <a:chOff x="0" y="0"/>
          <a:chExt cx="0" cy="0"/>
        </a:xfrm>
      </p:grpSpPr>
      <p:sp>
        <p:nvSpPr>
          <p:cNvPr id="1048602" name="Rectangle 4"/>
          <p:cNvSpPr/>
          <p:nvPr/>
        </p:nvSpPr>
        <p:spPr>
          <a:xfrm>
            <a:off x="0" y="0"/>
            <a:ext cx="9144000" cy="6858000"/>
          </a:xfrm>
          <a:prstGeom prst="rect"/>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03" name="Oval 2"/>
          <p:cNvSpPr/>
          <p:nvPr/>
        </p:nvSpPr>
        <p:spPr>
          <a:xfrm>
            <a:off x="857224" y="214290"/>
            <a:ext cx="7572428" cy="1071570"/>
          </a:xfrm>
          <a:prstGeom prst="ellipse"/>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rgbClr val="0070C0"/>
                </a:solidFill>
              </a:rPr>
              <a:t>EDUCATIONAL OBJECTIVES</a:t>
            </a:r>
            <a:endParaRPr b="1" dirty="0" sz="3200" lang="en-US">
              <a:solidFill>
                <a:srgbClr val="0070C0"/>
              </a:solidFill>
            </a:endParaRPr>
          </a:p>
        </p:txBody>
      </p:sp>
      <p:sp>
        <p:nvSpPr>
          <p:cNvPr id="1048604" name="Rounded Rectangle 3"/>
          <p:cNvSpPr/>
          <p:nvPr/>
        </p:nvSpPr>
        <p:spPr>
          <a:xfrm>
            <a:off x="357158" y="2071678"/>
            <a:ext cx="8429684" cy="914400"/>
          </a:xfrm>
          <a:prstGeom prst="roundRect"/>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800" lang="en-US" smtClean="0">
                <a:solidFill>
                  <a:schemeClr val="accent6">
                    <a:lumMod val="75000"/>
                  </a:schemeClr>
                </a:solidFill>
              </a:rPr>
              <a:t>Related with those desirable </a:t>
            </a:r>
            <a:r>
              <a:rPr b="1" dirty="0" sz="2800" lang="en-US" err="1" smtClean="0">
                <a:solidFill>
                  <a:schemeClr val="accent6">
                    <a:lumMod val="75000"/>
                  </a:schemeClr>
                </a:solidFill>
              </a:rPr>
              <a:t>behavioural</a:t>
            </a:r>
            <a:r>
              <a:rPr b="1" dirty="0" sz="2800" lang="en-US" smtClean="0">
                <a:solidFill>
                  <a:schemeClr val="accent6">
                    <a:lumMod val="75000"/>
                  </a:schemeClr>
                </a:solidFill>
              </a:rPr>
              <a:t> changes whose field is wide, extensive and general</a:t>
            </a:r>
            <a:endParaRPr b="1" dirty="0" sz="2800" lang="en-US">
              <a:solidFill>
                <a:schemeClr val="accent6">
                  <a:lumMod val="75000"/>
                </a:schemeClr>
              </a:solidFill>
            </a:endParaRPr>
          </a:p>
        </p:txBody>
      </p:sp>
      <p:sp>
        <p:nvSpPr>
          <p:cNvPr id="1048605" name="Rounded Rectangle 5"/>
          <p:cNvSpPr/>
          <p:nvPr/>
        </p:nvSpPr>
        <p:spPr>
          <a:xfrm>
            <a:off x="428596" y="3357562"/>
            <a:ext cx="8429684" cy="985838"/>
          </a:xfrm>
          <a:prstGeom prst="roundRect"/>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800" lang="en-US" smtClean="0">
                <a:solidFill>
                  <a:schemeClr val="accent6">
                    <a:lumMod val="75000"/>
                  </a:schemeClr>
                </a:solidFill>
              </a:rPr>
              <a:t>Relation is not directly with teaching- learning process but with the whole of education</a:t>
            </a:r>
            <a:endParaRPr b="1" dirty="0" sz="2800" lang="en-US">
              <a:solidFill>
                <a:schemeClr val="accent6">
                  <a:lumMod val="75000"/>
                </a:schemeClr>
              </a:solidFill>
            </a:endParaRPr>
          </a:p>
        </p:txBody>
      </p:sp>
      <p:sp>
        <p:nvSpPr>
          <p:cNvPr id="1048606" name="Rounded Rectangle 6"/>
          <p:cNvSpPr/>
          <p:nvPr/>
        </p:nvSpPr>
        <p:spPr>
          <a:xfrm>
            <a:off x="428596" y="4643446"/>
            <a:ext cx="8429684" cy="771524"/>
          </a:xfrm>
          <a:prstGeom prst="roundRect"/>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800" lang="en-US" smtClean="0">
                <a:solidFill>
                  <a:schemeClr val="accent6">
                    <a:lumMod val="75000"/>
                  </a:schemeClr>
                </a:solidFill>
              </a:rPr>
              <a:t>Nature is formal, indirect and theoretical</a:t>
            </a:r>
            <a:endParaRPr b="1" dirty="0" sz="2800" lang="en-US">
              <a:solidFill>
                <a:schemeClr val="accent6">
                  <a:lumMod val="75000"/>
                </a:schemeClr>
              </a:solidFill>
            </a:endParaRPr>
          </a:p>
        </p:txBody>
      </p:sp>
      <p:sp>
        <p:nvSpPr>
          <p:cNvPr id="1048607" name="Rounded Rectangle 7"/>
          <p:cNvSpPr/>
          <p:nvPr/>
        </p:nvSpPr>
        <p:spPr>
          <a:xfrm>
            <a:off x="428596" y="5715016"/>
            <a:ext cx="8429684" cy="914400"/>
          </a:xfrm>
          <a:prstGeom prst="roundRect"/>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800" lang="en-US" smtClean="0">
                <a:solidFill>
                  <a:schemeClr val="accent6">
                    <a:lumMod val="75000"/>
                  </a:schemeClr>
                </a:solidFill>
              </a:rPr>
              <a:t>Long period of time is necessitated for their attainment </a:t>
            </a:r>
            <a:endParaRPr b="1" dirty="0" sz="2800" lang="en-US">
              <a:solidFill>
                <a:schemeClr val="accent6">
                  <a:lumMod val="75000"/>
                </a:schemeClr>
              </a:solidFill>
            </a:endParaRPr>
          </a:p>
        </p:txBody>
      </p:sp>
      <p:sp>
        <p:nvSpPr>
          <p:cNvPr id="1048608" name="Down Arrow 8"/>
          <p:cNvSpPr/>
          <p:nvPr/>
        </p:nvSpPr>
        <p:spPr>
          <a:xfrm>
            <a:off x="4214810" y="1285860"/>
            <a:ext cx="484632" cy="785818"/>
          </a:xfrm>
          <a:prstGeom prst="downArrow"/>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09" name="Down Arrow 9"/>
          <p:cNvSpPr/>
          <p:nvPr/>
        </p:nvSpPr>
        <p:spPr>
          <a:xfrm>
            <a:off x="4214810" y="3000372"/>
            <a:ext cx="484632" cy="357190"/>
          </a:xfrm>
          <a:prstGeom prst="downArrow"/>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10" name="Down Arrow 10"/>
          <p:cNvSpPr/>
          <p:nvPr/>
        </p:nvSpPr>
        <p:spPr>
          <a:xfrm>
            <a:off x="4214810" y="4357694"/>
            <a:ext cx="428628" cy="285752"/>
          </a:xfrm>
          <a:prstGeom prst="downArrow">
            <a:avLst>
              <a:gd name="adj1" fmla="val 50000"/>
              <a:gd name="adj2" fmla="val 50000"/>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11" name="Down Arrow 11"/>
          <p:cNvSpPr/>
          <p:nvPr/>
        </p:nvSpPr>
        <p:spPr>
          <a:xfrm>
            <a:off x="4286248" y="5429264"/>
            <a:ext cx="484632" cy="285752"/>
          </a:xfrm>
          <a:prstGeom prst="downArrow"/>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55" name=""/>
        <p:cNvGrpSpPr/>
        <p:nvPr/>
      </p:nvGrpSpPr>
      <p:grpSpPr>
        <a:xfrm>
          <a:off x="0" y="0"/>
          <a:ext cx="0" cy="0"/>
          <a:chOff x="0" y="0"/>
          <a:chExt cx="0" cy="0"/>
        </a:xfrm>
      </p:grpSpPr>
      <p:sp>
        <p:nvSpPr>
          <p:cNvPr id="1048612" name="Rectangle 4"/>
          <p:cNvSpPr/>
          <p:nvPr/>
        </p:nvSpPr>
        <p:spPr>
          <a:xfrm>
            <a:off x="0" y="0"/>
            <a:ext cx="9144000" cy="6858000"/>
          </a:xfrm>
          <a:prstGeom prst="rect"/>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13" name="Oval 2"/>
          <p:cNvSpPr/>
          <p:nvPr/>
        </p:nvSpPr>
        <p:spPr>
          <a:xfrm>
            <a:off x="857224" y="214290"/>
            <a:ext cx="7572428" cy="1071570"/>
          </a:xfrm>
          <a:prstGeom prst="ellipse"/>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rgbClr val="0070C0"/>
                </a:solidFill>
              </a:rPr>
              <a:t>INSTRUCTIONAL OBJECTIVES</a:t>
            </a:r>
            <a:endParaRPr b="1" dirty="0" sz="3200" lang="en-US">
              <a:solidFill>
                <a:srgbClr val="0070C0"/>
              </a:solidFill>
            </a:endParaRPr>
          </a:p>
        </p:txBody>
      </p:sp>
      <p:sp>
        <p:nvSpPr>
          <p:cNvPr id="1048614" name="Rounded Rectangle 3"/>
          <p:cNvSpPr/>
          <p:nvPr/>
        </p:nvSpPr>
        <p:spPr>
          <a:xfrm>
            <a:off x="357158" y="2071678"/>
            <a:ext cx="8429684" cy="914400"/>
          </a:xfrm>
          <a:prstGeom prst="roundRect"/>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800" lang="en-US" smtClean="0">
                <a:solidFill>
                  <a:schemeClr val="accent6">
                    <a:lumMod val="75000"/>
                  </a:schemeClr>
                </a:solidFill>
              </a:rPr>
              <a:t>Pre determined learning outcome of an instruction</a:t>
            </a:r>
            <a:endParaRPr b="1" dirty="0" sz="2800" lang="en-US">
              <a:solidFill>
                <a:schemeClr val="accent6">
                  <a:lumMod val="75000"/>
                </a:schemeClr>
              </a:solidFill>
            </a:endParaRPr>
          </a:p>
        </p:txBody>
      </p:sp>
      <p:sp>
        <p:nvSpPr>
          <p:cNvPr id="1048615" name="Rounded Rectangle 5"/>
          <p:cNvSpPr/>
          <p:nvPr/>
        </p:nvSpPr>
        <p:spPr>
          <a:xfrm>
            <a:off x="428596" y="3357562"/>
            <a:ext cx="8429684" cy="985838"/>
          </a:xfrm>
          <a:prstGeom prst="roundRect"/>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800" lang="en-US" smtClean="0">
                <a:solidFill>
                  <a:schemeClr val="accent6">
                    <a:lumMod val="75000"/>
                  </a:schemeClr>
                </a:solidFill>
              </a:rPr>
              <a:t>The specific or immediate goal which is obtainable as a result of instruction or through classroom instruction</a:t>
            </a:r>
            <a:endParaRPr b="1" dirty="0" sz="2800" lang="en-US">
              <a:solidFill>
                <a:schemeClr val="accent6">
                  <a:lumMod val="75000"/>
                </a:schemeClr>
              </a:solidFill>
            </a:endParaRPr>
          </a:p>
        </p:txBody>
      </p:sp>
      <p:sp>
        <p:nvSpPr>
          <p:cNvPr id="1048616" name="Rounded Rectangle 6"/>
          <p:cNvSpPr/>
          <p:nvPr/>
        </p:nvSpPr>
        <p:spPr>
          <a:xfrm>
            <a:off x="428596" y="4643446"/>
            <a:ext cx="8429684" cy="771524"/>
          </a:xfrm>
          <a:prstGeom prst="roundRect"/>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800" lang="en-US" smtClean="0">
                <a:solidFill>
                  <a:schemeClr val="accent6">
                    <a:lumMod val="75000"/>
                  </a:schemeClr>
                </a:solidFill>
              </a:rPr>
              <a:t>Target of a teacher for a specific lesson or a topic</a:t>
            </a:r>
            <a:endParaRPr b="1" dirty="0" sz="2800" lang="en-US">
              <a:solidFill>
                <a:schemeClr val="accent6">
                  <a:lumMod val="75000"/>
                </a:schemeClr>
              </a:solidFill>
            </a:endParaRPr>
          </a:p>
        </p:txBody>
      </p:sp>
      <p:sp>
        <p:nvSpPr>
          <p:cNvPr id="1048617" name="Rounded Rectangle 7"/>
          <p:cNvSpPr/>
          <p:nvPr/>
        </p:nvSpPr>
        <p:spPr>
          <a:xfrm>
            <a:off x="428596" y="5715016"/>
            <a:ext cx="8429684" cy="914400"/>
          </a:xfrm>
          <a:prstGeom prst="roundRect"/>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800" lang="en-US" smtClean="0">
                <a:solidFill>
                  <a:schemeClr val="accent6">
                    <a:lumMod val="75000"/>
                  </a:schemeClr>
                </a:solidFill>
              </a:rPr>
              <a:t>Narrow, Specific, Definite, Tangible, Precise, Clear &amp; Functional</a:t>
            </a:r>
            <a:endParaRPr b="1" dirty="0" sz="2800" lang="en-US">
              <a:solidFill>
                <a:schemeClr val="accent6">
                  <a:lumMod val="75000"/>
                </a:schemeClr>
              </a:solidFill>
            </a:endParaRPr>
          </a:p>
        </p:txBody>
      </p:sp>
      <p:sp>
        <p:nvSpPr>
          <p:cNvPr id="1048618" name="Down Arrow 8"/>
          <p:cNvSpPr/>
          <p:nvPr/>
        </p:nvSpPr>
        <p:spPr>
          <a:xfrm>
            <a:off x="4214810" y="1285860"/>
            <a:ext cx="484632" cy="785818"/>
          </a:xfrm>
          <a:prstGeom prst="downArrow"/>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19" name="Down Arrow 9"/>
          <p:cNvSpPr/>
          <p:nvPr/>
        </p:nvSpPr>
        <p:spPr>
          <a:xfrm>
            <a:off x="4214810" y="3000372"/>
            <a:ext cx="484632" cy="357190"/>
          </a:xfrm>
          <a:prstGeom prst="downArrow"/>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20" name="Down Arrow 10"/>
          <p:cNvSpPr/>
          <p:nvPr/>
        </p:nvSpPr>
        <p:spPr>
          <a:xfrm>
            <a:off x="4214810" y="4357694"/>
            <a:ext cx="428628" cy="285752"/>
          </a:xfrm>
          <a:prstGeom prst="downArrow">
            <a:avLst>
              <a:gd name="adj1" fmla="val 50000"/>
              <a:gd name="adj2" fmla="val 50000"/>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21" name="Down Arrow 11"/>
          <p:cNvSpPr/>
          <p:nvPr/>
        </p:nvSpPr>
        <p:spPr>
          <a:xfrm>
            <a:off x="4286248" y="5429264"/>
            <a:ext cx="484632" cy="285752"/>
          </a:xfrm>
          <a:prstGeom prst="downArrow"/>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56" name=""/>
        <p:cNvGrpSpPr/>
        <p:nvPr/>
      </p:nvGrpSpPr>
      <p:grpSpPr>
        <a:xfrm>
          <a:off x="0" y="0"/>
          <a:ext cx="0" cy="0"/>
          <a:chOff x="0" y="0"/>
          <a:chExt cx="0" cy="0"/>
        </a:xfrm>
      </p:grpSpPr>
      <p:sp>
        <p:nvSpPr>
          <p:cNvPr id="1048622" name="Rectangle 4"/>
          <p:cNvSpPr/>
          <p:nvPr/>
        </p:nvSpPr>
        <p:spPr>
          <a:xfrm>
            <a:off x="0" y="0"/>
            <a:ext cx="9144000" cy="6858000"/>
          </a:xfrm>
          <a:prstGeom prst="rect"/>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23" name="Rounded Rectangle 2"/>
          <p:cNvSpPr/>
          <p:nvPr/>
        </p:nvSpPr>
        <p:spPr>
          <a:xfrm>
            <a:off x="500034" y="214290"/>
            <a:ext cx="8286808" cy="1485904"/>
          </a:xfrm>
          <a:prstGeom prst="roundRect"/>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4800" lang="en-US" smtClean="0">
                <a:solidFill>
                  <a:schemeClr val="accent2">
                    <a:lumMod val="50000"/>
                  </a:schemeClr>
                </a:solidFill>
              </a:rPr>
              <a:t>CLASSIFICATION OF </a:t>
            </a:r>
          </a:p>
          <a:p>
            <a:pPr algn="ctr"/>
            <a:r>
              <a:rPr b="1" dirty="0" sz="4800" lang="en-US" smtClean="0">
                <a:solidFill>
                  <a:schemeClr val="accent2">
                    <a:lumMod val="50000"/>
                  </a:schemeClr>
                </a:solidFill>
              </a:rPr>
              <a:t>BLOOM’S TAXONOMY</a:t>
            </a:r>
            <a:endParaRPr b="1" dirty="0" sz="4800" lang="en-US">
              <a:solidFill>
                <a:schemeClr val="accent2">
                  <a:lumMod val="50000"/>
                </a:schemeClr>
              </a:solidFill>
            </a:endParaRPr>
          </a:p>
        </p:txBody>
      </p:sp>
      <p:sp>
        <p:nvSpPr>
          <p:cNvPr id="1048624" name="Rectangle 3"/>
          <p:cNvSpPr/>
          <p:nvPr/>
        </p:nvSpPr>
        <p:spPr>
          <a:xfrm>
            <a:off x="500034" y="2786058"/>
            <a:ext cx="4071966" cy="914400"/>
          </a:xfrm>
          <a:prstGeom prst="rect"/>
          <a:solidFill>
            <a:srgbClr val="D2D23A"/>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800" lang="en-US" smtClean="0">
                <a:solidFill>
                  <a:schemeClr val="tx1">
                    <a:lumMod val="95000"/>
                    <a:lumOff val="5000"/>
                  </a:schemeClr>
                </a:solidFill>
              </a:rPr>
              <a:t>1. COGNITIVE DOMAIN</a:t>
            </a:r>
            <a:endParaRPr b="1" dirty="0" sz="2800" lang="en-US">
              <a:solidFill>
                <a:schemeClr val="tx1">
                  <a:lumMod val="95000"/>
                  <a:lumOff val="5000"/>
                </a:schemeClr>
              </a:solidFill>
            </a:endParaRPr>
          </a:p>
        </p:txBody>
      </p:sp>
      <p:sp>
        <p:nvSpPr>
          <p:cNvPr id="1048625" name="Rectangle 5"/>
          <p:cNvSpPr/>
          <p:nvPr/>
        </p:nvSpPr>
        <p:spPr>
          <a:xfrm>
            <a:off x="500034" y="4143380"/>
            <a:ext cx="4143404" cy="914400"/>
          </a:xfrm>
          <a:prstGeom prst="rect"/>
          <a:solidFill>
            <a:srgbClr val="D2D23A"/>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800" lang="en-US" smtClean="0">
                <a:solidFill>
                  <a:schemeClr val="tx1"/>
                </a:solidFill>
              </a:rPr>
              <a:t>2. AFFECTIVE DOMAIN</a:t>
            </a:r>
            <a:endParaRPr b="1" dirty="0" sz="2800" lang="en-US">
              <a:solidFill>
                <a:schemeClr val="tx1"/>
              </a:solidFill>
            </a:endParaRPr>
          </a:p>
        </p:txBody>
      </p:sp>
      <p:sp>
        <p:nvSpPr>
          <p:cNvPr id="1048626" name="Rectangle 6"/>
          <p:cNvSpPr/>
          <p:nvPr/>
        </p:nvSpPr>
        <p:spPr>
          <a:xfrm>
            <a:off x="428596" y="5572140"/>
            <a:ext cx="4214842" cy="914400"/>
          </a:xfrm>
          <a:prstGeom prst="rect"/>
          <a:solidFill>
            <a:srgbClr val="D2D23A"/>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800" lang="en-US" smtClean="0">
                <a:solidFill>
                  <a:schemeClr val="tx1"/>
                </a:solidFill>
              </a:rPr>
              <a:t>3. PSYCHOMOTOR DOMAIN</a:t>
            </a:r>
            <a:endParaRPr b="1" dirty="0" sz="2800" lang="en-US">
              <a:solidFill>
                <a:schemeClr val="tx1"/>
              </a:solidFill>
            </a:endParaRPr>
          </a:p>
        </p:txBody>
      </p:sp>
      <p:sp>
        <p:nvSpPr>
          <p:cNvPr id="1048627" name="Rectangle 7"/>
          <p:cNvSpPr/>
          <p:nvPr/>
        </p:nvSpPr>
        <p:spPr>
          <a:xfrm>
            <a:off x="5429256" y="4143380"/>
            <a:ext cx="3500462" cy="914400"/>
          </a:xfrm>
          <a:prstGeom prst="rect"/>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800" lang="en-US" smtClean="0">
                <a:solidFill>
                  <a:schemeClr val="accent6">
                    <a:lumMod val="50000"/>
                  </a:schemeClr>
                </a:solidFill>
              </a:rPr>
              <a:t>Feeling Field</a:t>
            </a:r>
            <a:endParaRPr b="1" dirty="0" sz="2800" lang="en-US">
              <a:solidFill>
                <a:schemeClr val="accent6">
                  <a:lumMod val="50000"/>
                </a:schemeClr>
              </a:solidFill>
            </a:endParaRPr>
          </a:p>
        </p:txBody>
      </p:sp>
      <p:sp>
        <p:nvSpPr>
          <p:cNvPr id="1048628" name="Rectangle 8"/>
          <p:cNvSpPr/>
          <p:nvPr/>
        </p:nvSpPr>
        <p:spPr>
          <a:xfrm>
            <a:off x="5429256" y="5572140"/>
            <a:ext cx="3500462" cy="914400"/>
          </a:xfrm>
          <a:prstGeom prst="rect"/>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800" lang="en-US" smtClean="0">
                <a:solidFill>
                  <a:schemeClr val="accent6">
                    <a:lumMod val="50000"/>
                  </a:schemeClr>
                </a:solidFill>
              </a:rPr>
              <a:t>Doing Field</a:t>
            </a:r>
            <a:endParaRPr b="1" dirty="0" sz="2800" lang="en-US">
              <a:solidFill>
                <a:schemeClr val="accent6">
                  <a:lumMod val="50000"/>
                </a:schemeClr>
              </a:solidFill>
            </a:endParaRPr>
          </a:p>
        </p:txBody>
      </p:sp>
      <p:sp>
        <p:nvSpPr>
          <p:cNvPr id="1048629" name="Rectangle 9"/>
          <p:cNvSpPr/>
          <p:nvPr/>
        </p:nvSpPr>
        <p:spPr>
          <a:xfrm>
            <a:off x="5357818" y="2786058"/>
            <a:ext cx="3571900" cy="914400"/>
          </a:xfrm>
          <a:prstGeom prst="rect"/>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800" lang="en-US" smtClean="0">
                <a:solidFill>
                  <a:schemeClr val="accent6">
                    <a:lumMod val="50000"/>
                  </a:schemeClr>
                </a:solidFill>
              </a:rPr>
              <a:t>Knowledge Field</a:t>
            </a:r>
            <a:endParaRPr b="1" dirty="0" sz="2800" lang="en-US">
              <a:solidFill>
                <a:schemeClr val="accent6">
                  <a:lumMod val="50000"/>
                </a:schemeClr>
              </a:solidFill>
            </a:endParaRPr>
          </a:p>
        </p:txBody>
      </p:sp>
      <p:sp>
        <p:nvSpPr>
          <p:cNvPr id="1048630" name="Down Arrow 10"/>
          <p:cNvSpPr/>
          <p:nvPr/>
        </p:nvSpPr>
        <p:spPr>
          <a:xfrm>
            <a:off x="1928794" y="1714488"/>
            <a:ext cx="1127574" cy="1071570"/>
          </a:xfrm>
          <a:prstGeom prst="downArrow"/>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31" name="Right Arrow 11"/>
          <p:cNvSpPr/>
          <p:nvPr/>
        </p:nvSpPr>
        <p:spPr>
          <a:xfrm>
            <a:off x="4572000" y="3071810"/>
            <a:ext cx="785818" cy="484632"/>
          </a:xfrm>
          <a:prstGeom prst="rightArrow"/>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32" name="Right Arrow 12"/>
          <p:cNvSpPr/>
          <p:nvPr/>
        </p:nvSpPr>
        <p:spPr>
          <a:xfrm>
            <a:off x="4643438" y="4357694"/>
            <a:ext cx="785818" cy="484632"/>
          </a:xfrm>
          <a:prstGeom prst="rightArrow"/>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33" name="Right Arrow 13"/>
          <p:cNvSpPr/>
          <p:nvPr/>
        </p:nvSpPr>
        <p:spPr>
          <a:xfrm>
            <a:off x="4643438" y="5715016"/>
            <a:ext cx="785818" cy="484632"/>
          </a:xfrm>
          <a:prstGeom prst="rightArrow"/>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57" name=""/>
        <p:cNvGrpSpPr/>
        <p:nvPr/>
      </p:nvGrpSpPr>
      <p:grpSpPr>
        <a:xfrm>
          <a:off x="0" y="0"/>
          <a:ext cx="0" cy="0"/>
          <a:chOff x="0" y="0"/>
          <a:chExt cx="0" cy="0"/>
        </a:xfrm>
      </p:grpSpPr>
      <p:sp>
        <p:nvSpPr>
          <p:cNvPr id="1048634" name="Rectangle 4"/>
          <p:cNvSpPr/>
          <p:nvPr/>
        </p:nvSpPr>
        <p:spPr>
          <a:xfrm>
            <a:off x="0" y="0"/>
            <a:ext cx="9144000" cy="6858000"/>
          </a:xfrm>
          <a:prstGeom prst="rect"/>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dirty="0" lang="en-US"/>
          </a:p>
        </p:txBody>
      </p:sp>
      <p:sp>
        <p:nvSpPr>
          <p:cNvPr id="1048635" name="Rounded Rectangle 2"/>
          <p:cNvSpPr/>
          <p:nvPr/>
        </p:nvSpPr>
        <p:spPr>
          <a:xfrm>
            <a:off x="285720" y="357166"/>
            <a:ext cx="8572560" cy="2143140"/>
          </a:xfrm>
          <a:prstGeom prst="roundRect"/>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chemeClr val="tx2">
                    <a:lumMod val="50000"/>
                  </a:schemeClr>
                </a:solidFill>
              </a:rPr>
              <a:t>Every educational activity should be planned to develop all this domain of the learner</a:t>
            </a:r>
            <a:endParaRPr b="1" dirty="0" sz="3200" lang="en-US">
              <a:solidFill>
                <a:schemeClr val="tx2">
                  <a:lumMod val="50000"/>
                </a:schemeClr>
              </a:solidFill>
            </a:endParaRPr>
          </a:p>
        </p:txBody>
      </p:sp>
      <p:sp>
        <p:nvSpPr>
          <p:cNvPr id="1048636" name="Rounded Rectangle 3"/>
          <p:cNvSpPr/>
          <p:nvPr/>
        </p:nvSpPr>
        <p:spPr>
          <a:xfrm>
            <a:off x="285720" y="4786322"/>
            <a:ext cx="8572560" cy="1643074"/>
          </a:xfrm>
          <a:prstGeom prst="roundRect"/>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3200" lang="en-US" smtClean="0">
                <a:solidFill>
                  <a:schemeClr val="tx2">
                    <a:lumMod val="50000"/>
                  </a:schemeClr>
                </a:solidFill>
              </a:rPr>
              <a:t>All three domains are mutually interrelated and interdependent also</a:t>
            </a:r>
            <a:endParaRPr b="1" dirty="0" sz="3200" lang="en-US">
              <a:solidFill>
                <a:schemeClr val="tx2">
                  <a:lumMod val="50000"/>
                </a:schemeClr>
              </a:solidFill>
            </a:endParaRPr>
          </a:p>
        </p:txBody>
      </p:sp>
      <p:sp>
        <p:nvSpPr>
          <p:cNvPr id="1048637" name="Oval 5"/>
          <p:cNvSpPr/>
          <p:nvPr/>
        </p:nvSpPr>
        <p:spPr>
          <a:xfrm>
            <a:off x="3071802" y="3143248"/>
            <a:ext cx="2857520" cy="985838"/>
          </a:xfrm>
          <a:prstGeom prst="ellipse"/>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b="1" dirty="0" sz="2800" lang="en-US" smtClean="0">
                <a:solidFill>
                  <a:schemeClr val="accent4">
                    <a:lumMod val="50000"/>
                  </a:schemeClr>
                </a:solidFill>
              </a:rPr>
              <a:t>hence</a:t>
            </a:r>
            <a:endParaRPr b="1" dirty="0" sz="2800" lang="en-US">
              <a:solidFill>
                <a:schemeClr val="accent4">
                  <a:lumMod val="50000"/>
                </a:schemeClr>
              </a:solidFill>
            </a:endParaRPr>
          </a:p>
        </p:txBody>
      </p:sp>
      <p:sp>
        <p:nvSpPr>
          <p:cNvPr id="1048638" name="Down Arrow 6"/>
          <p:cNvSpPr/>
          <p:nvPr/>
        </p:nvSpPr>
        <p:spPr>
          <a:xfrm>
            <a:off x="4286248" y="2500306"/>
            <a:ext cx="484632" cy="642942"/>
          </a:xfrm>
          <a:prstGeom prst="downArrow"/>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39" name="Down Arrow 7"/>
          <p:cNvSpPr/>
          <p:nvPr/>
        </p:nvSpPr>
        <p:spPr>
          <a:xfrm>
            <a:off x="4357686" y="4143380"/>
            <a:ext cx="484632" cy="571504"/>
          </a:xfrm>
          <a:prstGeom prst="downArrow"/>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r="5400000" dist="25000" rotWithShape="0">
              <a:srgbClr val="000000">
                <a:alpha val="38000"/>
              </a:srgbClr>
            </a:outerShdw>
          </a:effectLst>
        </a:effectStyle>
        <a:effectStyle>
          <a:effectLst>
            <a:outerShdw blurRad="39000" dir="5400000" dist="25400" rotWithShape="0">
              <a:srgbClr val="000000">
                <a:alpha val="38000"/>
              </a:srgbClr>
            </a:outerShdw>
          </a:effectLst>
        </a:effectStyle>
        <a:effectStyle>
          <a:effectLst>
            <a:outerShdw blurRad="39000" dir="5400000" dist="25400" rotWithShape="0">
              <a:srgbClr val="000000">
                <a:alpha val="38000"/>
              </a:srgbClr>
            </a:outerShdw>
          </a:effectLst>
          <a:scene3d>
            <a:camera prst="orthographicFront" fov="0">
              <a:rot lat="0" lon="0" rev="0"/>
            </a:camera>
            <a:lightRig dir="t" rig="threePt">
              <a:rot lat="0" lon="0" rev="1800000"/>
            </a:lightRig>
          </a:scene3d>
          <a:sp3d prstMaterial="matte">
            <a:bevelT h="200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12.0000</AppVersion>
</Properties>
</file>

<file path=docProps/core.xml><?xml version="1.0" encoding="utf-8"?>
<cp:coreProperties xmlns:cp="http://schemas.openxmlformats.org/package/2006/metadata/core-properties" xmlns:dc="http://purl.org/dc/elements/1.1/" xmlns:dcterms="http://purl.org/dc/terms/" xmlns:xsi="http://www.w3.org/2001/XMLSchema-instance">
  <dc:title>Slide 1</dc:title>
  <dc:creator>Windows User</dc:creator>
  <cp:lastModifiedBy>Windows User</cp:lastModifiedBy>
  <dcterms:created xsi:type="dcterms:W3CDTF">2020-04-10T18:21:30Z</dcterms:created>
  <dcterms:modified xsi:type="dcterms:W3CDTF">2020-04-13T13:00:18Z</dcterms:modified>
</cp:coreProperties>
</file>